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6"/>
  </p:sldMasterIdLst>
  <p:notesMasterIdLst>
    <p:notesMasterId r:id="rId42"/>
  </p:notesMasterIdLst>
  <p:handoutMasterIdLst>
    <p:handoutMasterId r:id="rId43"/>
  </p:handoutMasterIdLst>
  <p:sldIdLst>
    <p:sldId id="256" r:id="rId7"/>
    <p:sldId id="257" r:id="rId8"/>
    <p:sldId id="258" r:id="rId9"/>
    <p:sldId id="259" r:id="rId10"/>
    <p:sldId id="262" r:id="rId11"/>
    <p:sldId id="263" r:id="rId12"/>
    <p:sldId id="264" r:id="rId13"/>
    <p:sldId id="265" r:id="rId14"/>
    <p:sldId id="266" r:id="rId15"/>
    <p:sldId id="269" r:id="rId16"/>
    <p:sldId id="270" r:id="rId17"/>
    <p:sldId id="271" r:id="rId18"/>
    <p:sldId id="272" r:id="rId19"/>
    <p:sldId id="273" r:id="rId20"/>
    <p:sldId id="276" r:id="rId21"/>
    <p:sldId id="277" r:id="rId22"/>
    <p:sldId id="278" r:id="rId23"/>
    <p:sldId id="279" r:id="rId24"/>
    <p:sldId id="280" r:id="rId25"/>
    <p:sldId id="283" r:id="rId26"/>
    <p:sldId id="284" r:id="rId27"/>
    <p:sldId id="285" r:id="rId28"/>
    <p:sldId id="286" r:id="rId29"/>
    <p:sldId id="287" r:id="rId30"/>
    <p:sldId id="290" r:id="rId31"/>
    <p:sldId id="304" r:id="rId32"/>
    <p:sldId id="291" r:id="rId33"/>
    <p:sldId id="292" r:id="rId34"/>
    <p:sldId id="293" r:id="rId35"/>
    <p:sldId id="296" r:id="rId36"/>
    <p:sldId id="297" r:id="rId37"/>
    <p:sldId id="298" r:id="rId38"/>
    <p:sldId id="299" r:id="rId39"/>
    <p:sldId id="300" r:id="rId40"/>
    <p:sldId id="303" r:id="rId41"/>
  </p:sldIdLst>
  <p:sldSz cx="12192000" cy="6858000"/>
  <p:notesSz cx="6858000" cy="9144000"/>
  <p:defaultTextStyle>
    <a:defPPr>
      <a:defRPr lang="en-US"/>
    </a:defPPr>
    <a:lvl1pPr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Verdana" panose="020B0604030504040204" pitchFamily="34" charset="0"/>
        <a:ea typeface="MS PGothic" panose="020B0600070205080204" pitchFamily="34" charset="-128"/>
        <a:cs typeface="+mn-cs"/>
      </a:defRPr>
    </a:lvl5pPr>
    <a:lvl6pPr marL="22860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6pPr>
    <a:lvl7pPr marL="27432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7pPr>
    <a:lvl8pPr marL="32004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8pPr>
    <a:lvl9pPr marL="3657600" algn="l" defTabSz="914400" rtl="0" eaLnBrk="1" latinLnBrk="0" hangingPunct="1">
      <a:defRPr sz="2400" kern="1200">
        <a:solidFill>
          <a:schemeClr val="tx1"/>
        </a:solidFill>
        <a:latin typeface="Verdana" panose="020B060403050404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798">
          <p15:clr>
            <a:srgbClr val="A4A3A4"/>
          </p15:clr>
        </p15:guide>
        <p15:guide id="2" orient="horz" pos="1899">
          <p15:clr>
            <a:srgbClr val="A4A3A4"/>
          </p15:clr>
        </p15:guide>
        <p15:guide id="3" orient="horz" pos="2778">
          <p15:clr>
            <a:srgbClr val="A4A3A4"/>
          </p15:clr>
        </p15:guide>
        <p15:guide id="4" orient="horz" pos="1937">
          <p15:clr>
            <a:srgbClr val="A4A3A4"/>
          </p15:clr>
        </p15:guide>
        <p15:guide id="5" orient="horz" pos="966">
          <p15:clr>
            <a:srgbClr val="A4A3A4"/>
          </p15:clr>
        </p15:guide>
        <p15:guide id="6" orient="horz" pos="3792">
          <p15:clr>
            <a:srgbClr val="A4A3A4"/>
          </p15:clr>
        </p15:guide>
        <p15:guide id="7" orient="horz" pos="870">
          <p15:clr>
            <a:srgbClr val="A4A3A4"/>
          </p15:clr>
        </p15:guide>
        <p15:guide id="8" orient="horz" pos="3984">
          <p15:clr>
            <a:srgbClr val="A4A3A4"/>
          </p15:clr>
        </p15:guide>
        <p15:guide id="9" pos="2089">
          <p15:clr>
            <a:srgbClr val="A4A3A4"/>
          </p15:clr>
        </p15:guide>
        <p15:guide id="10" pos="7133">
          <p15:clr>
            <a:srgbClr val="A4A3A4"/>
          </p15:clr>
        </p15:guide>
        <p15:guide id="11" pos="372">
          <p15:clr>
            <a:srgbClr val="A4A3A4"/>
          </p15:clr>
        </p15:guide>
        <p15:guide id="12" pos="3773">
          <p15:clr>
            <a:srgbClr val="A4A3A4"/>
          </p15:clr>
        </p15:guide>
        <p15:guide id="13" pos="3907">
          <p15:clr>
            <a:srgbClr val="A4A3A4"/>
          </p15:clr>
        </p15:guide>
        <p15:guide id="14" pos="5596">
          <p15:clr>
            <a:srgbClr val="A4A3A4"/>
          </p15:clr>
        </p15:guide>
        <p15:guide id="15" pos="5583">
          <p15:clr>
            <a:srgbClr val="A4A3A4"/>
          </p15:clr>
        </p15:guide>
        <p15:guide id="16" pos="210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554"/>
    <a:srgbClr val="303788"/>
    <a:srgbClr val="55B534"/>
    <a:srgbClr val="2D6A68"/>
    <a:srgbClr val="2A2653"/>
    <a:srgbClr val="2D6969"/>
    <a:srgbClr val="FFF619"/>
    <a:srgbClr val="263692"/>
    <a:srgbClr val="2D6968"/>
    <a:srgbClr val="E0FF4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92D41E7-2636-4610-9680-360F6CD771C1}" v="206" dt="2019-12-20T15:37:49.458"/>
    <p1510:client id="{C5CC8332-E1FD-4C2C-A489-A172DB069F21}" v="2" dt="2019-12-20T13:46:38.85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931" autoAdjust="0"/>
  </p:normalViewPr>
  <p:slideViewPr>
    <p:cSldViewPr snapToGrid="0">
      <p:cViewPr varScale="1">
        <p:scale>
          <a:sx n="47" d="100"/>
          <a:sy n="47" d="100"/>
        </p:scale>
        <p:origin x="1056" y="48"/>
      </p:cViewPr>
      <p:guideLst>
        <p:guide orient="horz" pos="2798"/>
        <p:guide orient="horz" pos="1899"/>
        <p:guide orient="horz" pos="2778"/>
        <p:guide orient="horz" pos="1937"/>
        <p:guide orient="horz" pos="966"/>
        <p:guide orient="horz" pos="3792"/>
        <p:guide orient="horz" pos="870"/>
        <p:guide orient="horz" pos="3984"/>
        <p:guide pos="2089"/>
        <p:guide pos="7133"/>
        <p:guide pos="372"/>
        <p:guide pos="3773"/>
        <p:guide pos="3907"/>
        <p:guide pos="5596"/>
        <p:guide pos="5583"/>
        <p:guide pos="2100"/>
      </p:guideLst>
    </p:cSldViewPr>
  </p:slideViewPr>
  <p:notesTextViewPr>
    <p:cViewPr>
      <p:scale>
        <a:sx n="1" d="1"/>
        <a:sy n="1" d="1"/>
      </p:scale>
      <p:origin x="0" y="0"/>
    </p:cViewPr>
  </p:notesTextViewPr>
  <p:notesViewPr>
    <p:cSldViewPr snapToGrid="0">
      <p:cViewPr varScale="1">
        <p:scale>
          <a:sx n="66" d="100"/>
          <a:sy n="66" d="100"/>
        </p:scale>
        <p:origin x="0" y="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presProps" Target="presProps.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handoutMaster" Target="handoutMasters/handoutMaster1.xml"/><Relationship Id="rId48"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CFA91649-ACD3-4CB0-82E8-E4EA68BF1CD8}"/>
              </a:ext>
            </a:extLst>
          </p:cNvPr>
          <p:cNvSpPr>
            <a:spLocks noGrp="1" noChangeArrowheads="1"/>
          </p:cNvSpPr>
          <p:nvPr>
            <p:ph type="hdr" sz="quarter"/>
          </p:nvPr>
        </p:nvSpPr>
        <p:spPr bwMode="auto">
          <a:xfrm>
            <a:off x="530225" y="280988"/>
            <a:ext cx="2441575" cy="457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a:latin typeface="Verdana" charset="0"/>
                <a:ea typeface="+mn-ea"/>
                <a:cs typeface="+mn-cs"/>
              </a:defRPr>
            </a:lvl1pPr>
          </a:lstStyle>
          <a:p>
            <a:pPr>
              <a:defRPr/>
            </a:pPr>
            <a:endParaRPr lang="en-US"/>
          </a:p>
        </p:txBody>
      </p:sp>
      <p:sp>
        <p:nvSpPr>
          <p:cNvPr id="38915" name="Rectangle 3">
            <a:extLst>
              <a:ext uri="{FF2B5EF4-FFF2-40B4-BE49-F238E27FC236}">
                <a16:creationId xmlns:a16="http://schemas.microsoft.com/office/drawing/2014/main" id="{C26A96AD-00B7-482E-9F93-65EC6CAF4046}"/>
              </a:ext>
            </a:extLst>
          </p:cNvPr>
          <p:cNvSpPr>
            <a:spLocks noGrp="1" noChangeArrowheads="1"/>
          </p:cNvSpPr>
          <p:nvPr>
            <p:ph type="dt" sz="quarter" idx="1"/>
          </p:nvPr>
        </p:nvSpPr>
        <p:spPr bwMode="auto">
          <a:xfrm>
            <a:off x="3886200" y="249238"/>
            <a:ext cx="2413000" cy="457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atin typeface="Verdana" charset="0"/>
                <a:ea typeface="+mn-ea"/>
                <a:cs typeface="+mn-cs"/>
              </a:defRPr>
            </a:lvl1pPr>
          </a:lstStyle>
          <a:p>
            <a:pPr>
              <a:defRPr/>
            </a:pPr>
            <a:endParaRPr lang="en-US"/>
          </a:p>
        </p:txBody>
      </p:sp>
      <p:sp>
        <p:nvSpPr>
          <p:cNvPr id="38916" name="Rectangle 4">
            <a:extLst>
              <a:ext uri="{FF2B5EF4-FFF2-40B4-BE49-F238E27FC236}">
                <a16:creationId xmlns:a16="http://schemas.microsoft.com/office/drawing/2014/main" id="{4CF173AE-365F-40F2-88B1-6B4747B7D8B8}"/>
              </a:ext>
            </a:extLst>
          </p:cNvPr>
          <p:cNvSpPr>
            <a:spLocks noGrp="1" noChangeArrowheads="1"/>
          </p:cNvSpPr>
          <p:nvPr>
            <p:ph type="ftr" sz="quarter" idx="2"/>
          </p:nvPr>
        </p:nvSpPr>
        <p:spPr bwMode="auto">
          <a:xfrm>
            <a:off x="542925" y="8686800"/>
            <a:ext cx="4916488" cy="457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a:latin typeface="Arial" charset="0"/>
                <a:ea typeface="+mn-ea"/>
                <a:cs typeface="+mn-cs"/>
              </a:defRPr>
            </a:lvl1pPr>
          </a:lstStyle>
          <a:p>
            <a:pPr>
              <a:defRPr/>
            </a:pPr>
            <a:endParaRPr lang="en-US"/>
          </a:p>
        </p:txBody>
      </p:sp>
      <p:sp>
        <p:nvSpPr>
          <p:cNvPr id="38917" name="Rectangle 5">
            <a:extLst>
              <a:ext uri="{FF2B5EF4-FFF2-40B4-BE49-F238E27FC236}">
                <a16:creationId xmlns:a16="http://schemas.microsoft.com/office/drawing/2014/main" id="{7E2F32FD-6283-4978-AE84-72BD4BFE0C7D}"/>
              </a:ext>
            </a:extLst>
          </p:cNvPr>
          <p:cNvSpPr>
            <a:spLocks noGrp="1" noChangeArrowheads="1"/>
          </p:cNvSpPr>
          <p:nvPr>
            <p:ph type="sldNum" sz="quarter" idx="3"/>
          </p:nvPr>
        </p:nvSpPr>
        <p:spPr bwMode="auto">
          <a:xfrm>
            <a:off x="5551488" y="8686800"/>
            <a:ext cx="757237" cy="4572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vl1pPr>
          </a:lstStyle>
          <a:p>
            <a:pPr>
              <a:defRPr/>
            </a:pPr>
            <a:fld id="{CA9739DA-9E38-4438-937C-951261ECE09D}" type="slidenum">
              <a:rPr lang="en-US" altLang="en-US"/>
              <a:pPr>
                <a:defRPr/>
              </a:pPr>
              <a:t>‹#›</a:t>
            </a:fld>
            <a:endParaRPr lang="en-US" altLang="en-US">
              <a:latin typeface="Arial" panose="020B0604020202020204" pitchFamily="34" charset="0"/>
            </a:endParaRPr>
          </a:p>
        </p:txBody>
      </p:sp>
    </p:spTree>
    <p:extLst>
      <p:ext uri="{BB962C8B-B14F-4D97-AF65-F5344CB8AC3E}">
        <p14:creationId xmlns:p14="http://schemas.microsoft.com/office/powerpoint/2010/main" val="41896139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890" name="Rectangle 2">
            <a:extLst>
              <a:ext uri="{FF2B5EF4-FFF2-40B4-BE49-F238E27FC236}">
                <a16:creationId xmlns:a16="http://schemas.microsoft.com/office/drawing/2014/main" id="{B48C46C4-E99B-45D4-AA4D-8FD98B63F7FA}"/>
              </a:ext>
            </a:extLst>
          </p:cNvPr>
          <p:cNvSpPr>
            <a:spLocks noGrp="1" noChangeArrowheads="1"/>
          </p:cNvSpPr>
          <p:nvPr>
            <p:ph type="hdr" sz="quarter"/>
          </p:nvPr>
        </p:nvSpPr>
        <p:spPr bwMode="auto">
          <a:xfrm>
            <a:off x="914400" y="152400"/>
            <a:ext cx="3276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200">
                <a:latin typeface="Verdana" charset="0"/>
                <a:ea typeface="+mn-ea"/>
                <a:cs typeface="+mn-cs"/>
              </a:defRPr>
            </a:lvl1pPr>
          </a:lstStyle>
          <a:p>
            <a:pPr>
              <a:defRPr/>
            </a:pPr>
            <a:endParaRPr lang="en-US"/>
          </a:p>
        </p:txBody>
      </p:sp>
      <p:sp>
        <p:nvSpPr>
          <p:cNvPr id="37891" name="Rectangle 3">
            <a:extLst>
              <a:ext uri="{FF2B5EF4-FFF2-40B4-BE49-F238E27FC236}">
                <a16:creationId xmlns:a16="http://schemas.microsoft.com/office/drawing/2014/main" id="{273DE73F-E347-4CE2-8BB8-6B132EFE84C3}"/>
              </a:ext>
            </a:extLst>
          </p:cNvPr>
          <p:cNvSpPr>
            <a:spLocks noGrp="1" noChangeArrowheads="1"/>
          </p:cNvSpPr>
          <p:nvPr>
            <p:ph type="dt" idx="1"/>
          </p:nvPr>
        </p:nvSpPr>
        <p:spPr bwMode="auto">
          <a:xfrm>
            <a:off x="4267200" y="152400"/>
            <a:ext cx="1752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atin typeface="Verdana" charset="0"/>
                <a:ea typeface="+mn-ea"/>
                <a:cs typeface="+mn-cs"/>
              </a:defRPr>
            </a:lvl1pPr>
          </a:lstStyle>
          <a:p>
            <a:pPr>
              <a:defRPr/>
            </a:pPr>
            <a:endParaRPr lang="en-US"/>
          </a:p>
        </p:txBody>
      </p:sp>
      <p:sp>
        <p:nvSpPr>
          <p:cNvPr id="3076" name="Rectangle 4">
            <a:extLst>
              <a:ext uri="{FF2B5EF4-FFF2-40B4-BE49-F238E27FC236}">
                <a16:creationId xmlns:a16="http://schemas.microsoft.com/office/drawing/2014/main" id="{8227EF73-62F7-42C5-A479-FA3257EBFE45}"/>
              </a:ext>
            </a:extLst>
          </p:cNvPr>
          <p:cNvSpPr>
            <a:spLocks noGrp="1" noRot="1" noChangeAspect="1" noChangeArrowheads="1" noTextEdit="1"/>
          </p:cNvSpPr>
          <p:nvPr>
            <p:ph type="sldImg" idx="2"/>
          </p:nvPr>
        </p:nvSpPr>
        <p:spPr bwMode="auto">
          <a:xfrm>
            <a:off x="1524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3" name="Rectangle 5">
            <a:extLst>
              <a:ext uri="{FF2B5EF4-FFF2-40B4-BE49-F238E27FC236}">
                <a16:creationId xmlns:a16="http://schemas.microsoft.com/office/drawing/2014/main" id="{9A354B8D-B773-4CAE-9AAA-2A1A44A06F2F}"/>
              </a:ext>
            </a:extLst>
          </p:cNvPr>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37894" name="Rectangle 6">
            <a:extLst>
              <a:ext uri="{FF2B5EF4-FFF2-40B4-BE49-F238E27FC236}">
                <a16:creationId xmlns:a16="http://schemas.microsoft.com/office/drawing/2014/main" id="{906B9CF8-56EE-4AF4-8E9C-A2E6D0E6A22B}"/>
              </a:ext>
            </a:extLst>
          </p:cNvPr>
          <p:cNvSpPr>
            <a:spLocks noGrp="1" noChangeArrowheads="1"/>
          </p:cNvSpPr>
          <p:nvPr>
            <p:ph type="ftr" sz="quarter" idx="4"/>
          </p:nvPr>
        </p:nvSpPr>
        <p:spPr bwMode="auto">
          <a:xfrm>
            <a:off x="914400" y="8686800"/>
            <a:ext cx="41910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l">
              <a:defRPr sz="1000">
                <a:latin typeface="Verdana" charset="0"/>
                <a:ea typeface="+mn-ea"/>
                <a:cs typeface="+mn-cs"/>
              </a:defRPr>
            </a:lvl1pPr>
          </a:lstStyle>
          <a:p>
            <a:pPr>
              <a:defRPr/>
            </a:pPr>
            <a:endParaRPr lang="en-US"/>
          </a:p>
        </p:txBody>
      </p:sp>
      <p:sp>
        <p:nvSpPr>
          <p:cNvPr id="37895" name="Rectangle 7">
            <a:extLst>
              <a:ext uri="{FF2B5EF4-FFF2-40B4-BE49-F238E27FC236}">
                <a16:creationId xmlns:a16="http://schemas.microsoft.com/office/drawing/2014/main" id="{9541D56E-9F87-42CE-A562-8472358B0BF5}"/>
              </a:ext>
            </a:extLst>
          </p:cNvPr>
          <p:cNvSpPr>
            <a:spLocks noGrp="1" noChangeArrowheads="1"/>
          </p:cNvSpPr>
          <p:nvPr>
            <p:ph type="sldNum" sz="quarter" idx="5"/>
          </p:nvPr>
        </p:nvSpPr>
        <p:spPr bwMode="auto">
          <a:xfrm>
            <a:off x="5334000" y="8686800"/>
            <a:ext cx="609600" cy="304800"/>
          </a:xfrm>
          <a:prstGeom prst="rect">
            <a:avLst/>
          </a:prstGeom>
          <a:noFill/>
          <a:ln w="9525">
            <a:noFill/>
            <a:miter lim="800000"/>
            <a:headEnd/>
            <a:tailEnd/>
          </a:ln>
          <a:effectLst/>
        </p:spPr>
        <p:txBody>
          <a:bodyPr vert="horz" wrap="square" lIns="0" tIns="0" rIns="0" bIns="0" numCol="1" anchor="t" anchorCtr="0" compatLnSpc="1">
            <a:prstTxWarp prst="textNoShape">
              <a:avLst/>
            </a:prstTxWarp>
          </a:bodyPr>
          <a:lstStyle>
            <a:lvl1pPr algn="r">
              <a:defRPr sz="1000"/>
            </a:lvl1pPr>
          </a:lstStyle>
          <a:p>
            <a:pPr>
              <a:defRPr/>
            </a:pPr>
            <a:fld id="{3883D78D-10CD-4407-AC76-3430B9726598}" type="slidenum">
              <a:rPr lang="en-US" altLang="en-US"/>
              <a:pPr>
                <a:defRPr/>
              </a:pPr>
              <a:t>‹#›</a:t>
            </a:fld>
            <a:endParaRPr lang="en-US" altLang="en-US">
              <a:latin typeface="Arial" panose="020B0604020202020204" pitchFamily="34" charset="0"/>
            </a:endParaRPr>
          </a:p>
        </p:txBody>
      </p:sp>
    </p:spTree>
    <p:extLst>
      <p:ext uri="{BB962C8B-B14F-4D97-AF65-F5344CB8AC3E}">
        <p14:creationId xmlns:p14="http://schemas.microsoft.com/office/powerpoint/2010/main" val="225403972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Verdana" charset="0"/>
        <a:ea typeface="MS PGothic" pitchFamily="34" charset="-128"/>
        <a:cs typeface="MS PGothic" charset="0"/>
      </a:defRPr>
    </a:lvl1pPr>
    <a:lvl2pPr marL="457200" algn="l" rtl="0" eaLnBrk="0" fontAlgn="base" hangingPunct="0">
      <a:spcBef>
        <a:spcPct val="30000"/>
      </a:spcBef>
      <a:spcAft>
        <a:spcPct val="0"/>
      </a:spcAft>
      <a:defRPr sz="1200" kern="1200">
        <a:solidFill>
          <a:schemeClr val="tx1"/>
        </a:solidFill>
        <a:latin typeface="Verdana" charset="0"/>
        <a:ea typeface="MS PGothic" pitchFamily="34" charset="-128"/>
        <a:cs typeface="MS PGothic" charset="0"/>
      </a:defRPr>
    </a:lvl2pPr>
    <a:lvl3pPr marL="914400" algn="l" rtl="0" eaLnBrk="0" fontAlgn="base" hangingPunct="0">
      <a:spcBef>
        <a:spcPct val="30000"/>
      </a:spcBef>
      <a:spcAft>
        <a:spcPct val="0"/>
      </a:spcAft>
      <a:defRPr sz="1200" kern="1200">
        <a:solidFill>
          <a:schemeClr val="tx1"/>
        </a:solidFill>
        <a:latin typeface="Verdana" charset="0"/>
        <a:ea typeface="MS PGothic" pitchFamily="34" charset="-128"/>
        <a:cs typeface="MS PGothic" charset="0"/>
      </a:defRPr>
    </a:lvl3pPr>
    <a:lvl4pPr marL="1371600" algn="l" rtl="0" eaLnBrk="0" fontAlgn="base" hangingPunct="0">
      <a:spcBef>
        <a:spcPct val="30000"/>
      </a:spcBef>
      <a:spcAft>
        <a:spcPct val="0"/>
      </a:spcAft>
      <a:defRPr sz="1200" kern="1200">
        <a:solidFill>
          <a:schemeClr val="tx1"/>
        </a:solidFill>
        <a:latin typeface="Verdana" charset="0"/>
        <a:ea typeface="MS PGothic" pitchFamily="34" charset="-128"/>
        <a:cs typeface="MS PGothic" charset="0"/>
      </a:defRPr>
    </a:lvl4pPr>
    <a:lvl5pPr marL="1828800" algn="l" rtl="0" eaLnBrk="0" fontAlgn="base" hangingPunct="0">
      <a:spcBef>
        <a:spcPct val="30000"/>
      </a:spcBef>
      <a:spcAft>
        <a:spcPct val="0"/>
      </a:spcAft>
      <a:defRPr sz="1200" kern="1200">
        <a:solidFill>
          <a:schemeClr val="tx1"/>
        </a:solidFill>
        <a:latin typeface="Verdana" charset="0"/>
        <a:ea typeface="MS PGothic" pitchFamily="34" charset="-128"/>
        <a:cs typeface="MS PGothic"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cafod.org.uk/Education/Secondary-schools/Fair-trad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www.cafod.org.uk/About-Us/CAFOD-Catholicism"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0164427A-5F72-4CA2-BEFB-90DFF8572467}"/>
              </a:ext>
            </a:extLst>
          </p:cNvPr>
          <p:cNvSpPr>
            <a:spLocks noGrp="1" noRot="1" noChangeAspect="1" noChangeArrowheads="1" noTextEdit="1"/>
          </p:cNvSpPr>
          <p:nvPr>
            <p:ph type="sldImg"/>
          </p:nvPr>
        </p:nvSpPr>
        <p:spPr>
          <a:ln/>
        </p:spPr>
      </p:sp>
      <p:sp>
        <p:nvSpPr>
          <p:cNvPr id="6147" name="Notes Placeholder 2">
            <a:extLst>
              <a:ext uri="{FF2B5EF4-FFF2-40B4-BE49-F238E27FC236}">
                <a16:creationId xmlns:a16="http://schemas.microsoft.com/office/drawing/2014/main" id="{29F2545A-436D-4B9D-9F64-E8B47C1513A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Each date on this slide is hyperlinked within the presentation. In Slide Show mode, click each date to go to that day’s content.</a:t>
            </a:r>
          </a:p>
        </p:txBody>
      </p:sp>
      <p:sp>
        <p:nvSpPr>
          <p:cNvPr id="6148" name="Slide Number Placeholder 3">
            <a:extLst>
              <a:ext uri="{FF2B5EF4-FFF2-40B4-BE49-F238E27FC236}">
                <a16:creationId xmlns:a16="http://schemas.microsoft.com/office/drawing/2014/main" id="{23E581D1-1065-434B-8914-874DB3A892D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C54871A8-A040-46FC-9E13-363BF328CFC3}" type="slidenum">
              <a:rPr lang="en-US" altLang="en-US" sz="1000" smtClean="0"/>
              <a:pPr/>
              <a:t>1</a:t>
            </a:fld>
            <a:endParaRPr lang="en-US" altLang="en-US" sz="1000">
              <a:latin typeface="Arial" panose="020B0604020202020204" pitchFamily="34" charset="0"/>
            </a:endParaRPr>
          </a:p>
        </p:txBody>
      </p:sp>
    </p:spTree>
    <p:extLst>
      <p:ext uri="{BB962C8B-B14F-4D97-AF65-F5344CB8AC3E}">
        <p14:creationId xmlns:p14="http://schemas.microsoft.com/office/powerpoint/2010/main" val="980625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a:extLst>
              <a:ext uri="{FF2B5EF4-FFF2-40B4-BE49-F238E27FC236}">
                <a16:creationId xmlns:a16="http://schemas.microsoft.com/office/drawing/2014/main" id="{E74EE630-B0B2-493B-9F7C-DC5B25D4049C}"/>
              </a:ext>
            </a:extLst>
          </p:cNvPr>
          <p:cNvSpPr>
            <a:spLocks noGrp="1" noRot="1" noChangeAspect="1" noChangeArrowheads="1" noTextEdit="1"/>
          </p:cNvSpPr>
          <p:nvPr>
            <p:ph type="sldImg"/>
          </p:nvPr>
        </p:nvSpPr>
        <p:spPr>
          <a:ln/>
        </p:spPr>
      </p:sp>
      <p:sp>
        <p:nvSpPr>
          <p:cNvPr id="8195" name="Notes Placeholder 2">
            <a:extLst>
              <a:ext uri="{FF2B5EF4-FFF2-40B4-BE49-F238E27FC236}">
                <a16:creationId xmlns:a16="http://schemas.microsoft.com/office/drawing/2014/main" id="{F365C54F-D079-4255-AC1F-5CD5BD3454C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latin typeface="Verdana" panose="020B0604030504040204" pitchFamily="34" charset="0"/>
              </a:rPr>
              <a:t>Teachers: </a:t>
            </a:r>
            <a:r>
              <a:rPr lang="en-GB" altLang="en-US">
                <a:latin typeface="Verdana" panose="020B0604030504040204" pitchFamily="34" charset="0"/>
              </a:rPr>
              <a:t>Our Lent resources are at cafod.org.uk/schools, including a Lent liturgy which can be used as your Ash Wednesday service.</a:t>
            </a:r>
          </a:p>
          <a:p>
            <a:r>
              <a:rPr lang="en-GB" altLang="en-US">
                <a:latin typeface="Verdana" panose="020B0604030504040204" pitchFamily="34" charset="0"/>
              </a:rPr>
              <a:t>You can contact your local CAFOD volunteer centre to ask for someone to speak or lead an assembly or workshop during Lent. Find details of your local centre at: cafod.org.uk/Volunteer/CAFOD-in-your-area</a:t>
            </a:r>
          </a:p>
          <a:p>
            <a:endParaRPr lang="en-GB" altLang="en-US">
              <a:latin typeface="Verdana" panose="020B0604030504040204" pitchFamily="34" charset="0"/>
            </a:endParaRPr>
          </a:p>
        </p:txBody>
      </p:sp>
      <p:sp>
        <p:nvSpPr>
          <p:cNvPr id="8196" name="Slide Number Placeholder 3">
            <a:extLst>
              <a:ext uri="{FF2B5EF4-FFF2-40B4-BE49-F238E27FC236}">
                <a16:creationId xmlns:a16="http://schemas.microsoft.com/office/drawing/2014/main" id="{3E0A2405-52CD-4050-840F-DB9225FD992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5F5B2826-D88A-4C17-BAEE-6B34A6AF04B9}" type="slidenum">
              <a:rPr lang="en-US" altLang="en-US" sz="1000" smtClean="0"/>
              <a:pPr/>
              <a:t>2</a:t>
            </a:fld>
            <a:endParaRPr lang="en-US" altLang="en-US" sz="1000">
              <a:latin typeface="Arial" panose="020B0604020202020204" pitchFamily="34" charset="0"/>
            </a:endParaRPr>
          </a:p>
        </p:txBody>
      </p:sp>
    </p:spTree>
    <p:extLst>
      <p:ext uri="{BB962C8B-B14F-4D97-AF65-F5344CB8AC3E}">
        <p14:creationId xmlns:p14="http://schemas.microsoft.com/office/powerpoint/2010/main" val="4207643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a:extLst>
              <a:ext uri="{FF2B5EF4-FFF2-40B4-BE49-F238E27FC236}">
                <a16:creationId xmlns:a16="http://schemas.microsoft.com/office/drawing/2014/main" id="{59ADA52E-AC85-497B-BE8C-59C696215B9D}"/>
              </a:ext>
            </a:extLst>
          </p:cNvPr>
          <p:cNvSpPr>
            <a:spLocks noGrp="1" noRot="1" noChangeAspect="1" noChangeArrowheads="1" noTextEdit="1"/>
          </p:cNvSpPr>
          <p:nvPr>
            <p:ph type="sldImg"/>
          </p:nvPr>
        </p:nvSpPr>
        <p:spPr>
          <a:ln/>
        </p:spPr>
      </p:sp>
      <p:sp>
        <p:nvSpPr>
          <p:cNvPr id="10243" name="Notes Placeholder 2">
            <a:extLst>
              <a:ext uri="{FF2B5EF4-FFF2-40B4-BE49-F238E27FC236}">
                <a16:creationId xmlns:a16="http://schemas.microsoft.com/office/drawing/2014/main" id="{9ABAA2FC-F05F-4CE8-9CE1-B5D57E97CEC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The video is downloadable from: cafod.org.uk/secondary/lent</a:t>
            </a:r>
          </a:p>
          <a:p>
            <a:r>
              <a:rPr lang="en-GB" altLang="en-US">
                <a:latin typeface="Verdana" panose="020B0604030504040204" pitchFamily="34" charset="0"/>
              </a:rPr>
              <a:t>If they have not already done so, please encourage your students to start planning their fundraising for Family Fast Day, 6 March. There are lots of ideas at the above webpage and in the Lent schools pack sent to your school in January.</a:t>
            </a:r>
          </a:p>
        </p:txBody>
      </p:sp>
      <p:sp>
        <p:nvSpPr>
          <p:cNvPr id="10244" name="Slide Number Placeholder 3">
            <a:extLst>
              <a:ext uri="{FF2B5EF4-FFF2-40B4-BE49-F238E27FC236}">
                <a16:creationId xmlns:a16="http://schemas.microsoft.com/office/drawing/2014/main" id="{0584EA0D-19AC-4B25-BA7A-4428DFA3DEB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BFB1D983-F160-4D0E-A139-AB35C48DAA0B}" type="slidenum">
              <a:rPr lang="en-US" altLang="en-US" sz="1000" smtClean="0"/>
              <a:pPr/>
              <a:t>3</a:t>
            </a:fld>
            <a:endParaRPr lang="en-US" altLang="en-US" sz="1000">
              <a:latin typeface="Arial" panose="020B0604020202020204" pitchFamily="34" charset="0"/>
            </a:endParaRPr>
          </a:p>
        </p:txBody>
      </p:sp>
    </p:spTree>
    <p:extLst>
      <p:ext uri="{BB962C8B-B14F-4D97-AF65-F5344CB8AC3E}">
        <p14:creationId xmlns:p14="http://schemas.microsoft.com/office/powerpoint/2010/main" val="1646120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E48FDC21-292B-41FB-BF48-BC2C41E58CBB}"/>
              </a:ext>
            </a:extLst>
          </p:cNvPr>
          <p:cNvSpPr>
            <a:spLocks noGrp="1" noRot="1" noChangeAspect="1" noChangeArrowheads="1" noTextEdit="1"/>
          </p:cNvSpPr>
          <p:nvPr>
            <p:ph type="sldImg"/>
          </p:nvPr>
        </p:nvSpPr>
        <p:spPr>
          <a:ln/>
        </p:spPr>
      </p:sp>
      <p:sp>
        <p:nvSpPr>
          <p:cNvPr id="12291" name="Notes Placeholder 2">
            <a:extLst>
              <a:ext uri="{FF2B5EF4-FFF2-40B4-BE49-F238E27FC236}">
                <a16:creationId xmlns:a16="http://schemas.microsoft.com/office/drawing/2014/main" id="{37C847BF-1E16-4421-A356-01BFF6A0951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Find details of your local CAFOD volunteer centre at: cafod.org.uk/Volunteer/CAFOD-in-your-area</a:t>
            </a:r>
          </a:p>
          <a:p>
            <a:r>
              <a:rPr lang="en-GB" altLang="en-US">
                <a:latin typeface="Verdana" panose="020B0604030504040204" pitchFamily="34" charset="0"/>
              </a:rPr>
              <a:t>There are short talks and other materials to help young people speak in public for CAFOD at cafod.org.uk/secondary</a:t>
            </a:r>
          </a:p>
          <a:p>
            <a:endParaRPr lang="en-GB" altLang="en-US">
              <a:latin typeface="Verdana" panose="020B0604030504040204" pitchFamily="34" charset="0"/>
            </a:endParaRPr>
          </a:p>
        </p:txBody>
      </p:sp>
      <p:sp>
        <p:nvSpPr>
          <p:cNvPr id="12292" name="Slide Number Placeholder 3">
            <a:extLst>
              <a:ext uri="{FF2B5EF4-FFF2-40B4-BE49-F238E27FC236}">
                <a16:creationId xmlns:a16="http://schemas.microsoft.com/office/drawing/2014/main" id="{AF266C64-443E-4BAC-A6CC-0D50CE2CDD5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DEC6F082-E2C9-4A0D-B359-0D4FE0CCF637}" type="slidenum">
              <a:rPr lang="en-US" altLang="en-US" sz="1000" smtClean="0"/>
              <a:pPr/>
              <a:t>4</a:t>
            </a:fld>
            <a:endParaRPr lang="en-US" altLang="en-US" sz="1000">
              <a:latin typeface="Arial" panose="020B0604020202020204" pitchFamily="34" charset="0"/>
            </a:endParaRPr>
          </a:p>
        </p:txBody>
      </p:sp>
    </p:spTree>
    <p:extLst>
      <p:ext uri="{BB962C8B-B14F-4D97-AF65-F5344CB8AC3E}">
        <p14:creationId xmlns:p14="http://schemas.microsoft.com/office/powerpoint/2010/main" val="2447258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a:extLst>
              <a:ext uri="{FF2B5EF4-FFF2-40B4-BE49-F238E27FC236}">
                <a16:creationId xmlns:a16="http://schemas.microsoft.com/office/drawing/2014/main" id="{E7DD8135-5016-474D-B3F4-06EA262FE09D}"/>
              </a:ext>
            </a:extLst>
          </p:cNvPr>
          <p:cNvSpPr>
            <a:spLocks noGrp="1" noRot="1" noChangeAspect="1" noChangeArrowheads="1" noTextEdit="1"/>
          </p:cNvSpPr>
          <p:nvPr>
            <p:ph type="sldImg"/>
          </p:nvPr>
        </p:nvSpPr>
        <p:spPr>
          <a:ln/>
        </p:spPr>
      </p:sp>
      <p:sp>
        <p:nvSpPr>
          <p:cNvPr id="14339" name="Notes Placeholder 2">
            <a:extLst>
              <a:ext uri="{FF2B5EF4-FFF2-40B4-BE49-F238E27FC236}">
                <a16:creationId xmlns:a16="http://schemas.microsoft.com/office/drawing/2014/main" id="{3A1CCD30-E6BC-484D-887E-B0C78C31B6A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hlinkClick r:id="rId3"/>
              </a:rPr>
              <a:t>Use our prayer card for St David’s Day.</a:t>
            </a:r>
          </a:p>
        </p:txBody>
      </p:sp>
      <p:sp>
        <p:nvSpPr>
          <p:cNvPr id="14340" name="Slide Number Placeholder 3">
            <a:extLst>
              <a:ext uri="{FF2B5EF4-FFF2-40B4-BE49-F238E27FC236}">
                <a16:creationId xmlns:a16="http://schemas.microsoft.com/office/drawing/2014/main" id="{BA31BD40-14C4-48C9-8B31-5487EFDE916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8A69F63-EF34-4585-8833-B1790548F0B4}" type="slidenum">
              <a:rPr lang="en-US" altLang="en-US" sz="1000" smtClean="0"/>
              <a:pPr/>
              <a:t>5</a:t>
            </a:fld>
            <a:endParaRPr lang="en-US" altLang="en-US" sz="1000">
              <a:latin typeface="Arial" panose="020B0604020202020204" pitchFamily="34" charset="0"/>
            </a:endParaRPr>
          </a:p>
        </p:txBody>
      </p:sp>
    </p:spTree>
    <p:extLst>
      <p:ext uri="{BB962C8B-B14F-4D97-AF65-F5344CB8AC3E}">
        <p14:creationId xmlns:p14="http://schemas.microsoft.com/office/powerpoint/2010/main" val="16483100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a:extLst>
              <a:ext uri="{FF2B5EF4-FFF2-40B4-BE49-F238E27FC236}">
                <a16:creationId xmlns:a16="http://schemas.microsoft.com/office/drawing/2014/main" id="{B2086142-4251-4591-B8DF-F26A64201120}"/>
              </a:ext>
            </a:extLst>
          </p:cNvPr>
          <p:cNvSpPr>
            <a:spLocks noGrp="1" noRot="1" noChangeAspect="1" noChangeArrowheads="1" noTextEdit="1"/>
          </p:cNvSpPr>
          <p:nvPr>
            <p:ph type="sldImg"/>
          </p:nvPr>
        </p:nvSpPr>
        <p:spPr>
          <a:ln/>
        </p:spPr>
      </p:sp>
      <p:sp>
        <p:nvSpPr>
          <p:cNvPr id="16387" name="Notes Placeholder 2">
            <a:extLst>
              <a:ext uri="{FF2B5EF4-FFF2-40B4-BE49-F238E27FC236}">
                <a16:creationId xmlns:a16="http://schemas.microsoft.com/office/drawing/2014/main" id="{9804400D-D71C-405B-8703-0718569B9EB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16388" name="Slide Number Placeholder 3">
            <a:extLst>
              <a:ext uri="{FF2B5EF4-FFF2-40B4-BE49-F238E27FC236}">
                <a16:creationId xmlns:a16="http://schemas.microsoft.com/office/drawing/2014/main" id="{83F79E93-5CA3-40C3-979F-39D7CE870DB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2E3575F0-F7C3-4C6A-A152-7FA5DC349D3E}" type="slidenum">
              <a:rPr lang="en-US" altLang="en-US" sz="1000" smtClean="0"/>
              <a:pPr/>
              <a:t>6</a:t>
            </a:fld>
            <a:endParaRPr lang="en-US" altLang="en-US" sz="1000">
              <a:latin typeface="Arial" panose="020B0604020202020204" pitchFamily="34" charset="0"/>
            </a:endParaRPr>
          </a:p>
        </p:txBody>
      </p:sp>
    </p:spTree>
    <p:extLst>
      <p:ext uri="{BB962C8B-B14F-4D97-AF65-F5344CB8AC3E}">
        <p14:creationId xmlns:p14="http://schemas.microsoft.com/office/powerpoint/2010/main" val="5745609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a:extLst>
              <a:ext uri="{FF2B5EF4-FFF2-40B4-BE49-F238E27FC236}">
                <a16:creationId xmlns:a16="http://schemas.microsoft.com/office/drawing/2014/main" id="{7FD23141-8BA7-4D6C-B8AD-3B1756AF693A}"/>
              </a:ext>
            </a:extLst>
          </p:cNvPr>
          <p:cNvSpPr>
            <a:spLocks noGrp="1" noRot="1" noChangeAspect="1" noChangeArrowheads="1" noTextEdit="1"/>
          </p:cNvSpPr>
          <p:nvPr>
            <p:ph type="sldImg"/>
          </p:nvPr>
        </p:nvSpPr>
        <p:spPr>
          <a:ln/>
        </p:spPr>
      </p:sp>
      <p:sp>
        <p:nvSpPr>
          <p:cNvPr id="18435" name="Notes Placeholder 2">
            <a:extLst>
              <a:ext uri="{FF2B5EF4-FFF2-40B4-BE49-F238E27FC236}">
                <a16:creationId xmlns:a16="http://schemas.microsoft.com/office/drawing/2014/main" id="{CC6972C2-7300-41E6-8F19-3095059DFFF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Picture credit: Eleanor Church</a:t>
            </a:r>
          </a:p>
        </p:txBody>
      </p:sp>
      <p:sp>
        <p:nvSpPr>
          <p:cNvPr id="18436" name="Slide Number Placeholder 3">
            <a:extLst>
              <a:ext uri="{FF2B5EF4-FFF2-40B4-BE49-F238E27FC236}">
                <a16:creationId xmlns:a16="http://schemas.microsoft.com/office/drawing/2014/main" id="{B6142831-26E2-47F9-9796-C1823073365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765A8241-72FA-4A7F-BDC7-A6F016E051B1}" type="slidenum">
              <a:rPr lang="en-US" altLang="en-US" sz="1000" smtClean="0"/>
              <a:pPr/>
              <a:t>7</a:t>
            </a:fld>
            <a:endParaRPr lang="en-US" altLang="en-US" sz="1000">
              <a:latin typeface="Arial" panose="020B0604020202020204" pitchFamily="34" charset="0"/>
            </a:endParaRPr>
          </a:p>
        </p:txBody>
      </p:sp>
    </p:spTree>
    <p:extLst>
      <p:ext uri="{BB962C8B-B14F-4D97-AF65-F5344CB8AC3E}">
        <p14:creationId xmlns:p14="http://schemas.microsoft.com/office/powerpoint/2010/main" val="1950888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a:extLst>
              <a:ext uri="{FF2B5EF4-FFF2-40B4-BE49-F238E27FC236}">
                <a16:creationId xmlns:a16="http://schemas.microsoft.com/office/drawing/2014/main" id="{3E86A098-6037-4479-B57F-AE2BBBF35536}"/>
              </a:ext>
            </a:extLst>
          </p:cNvPr>
          <p:cNvSpPr>
            <a:spLocks noGrp="1" noRot="1" noChangeAspect="1" noChangeArrowheads="1" noTextEdit="1"/>
          </p:cNvSpPr>
          <p:nvPr>
            <p:ph type="sldImg"/>
          </p:nvPr>
        </p:nvSpPr>
        <p:spPr>
          <a:ln/>
        </p:spPr>
      </p:sp>
      <p:sp>
        <p:nvSpPr>
          <p:cNvPr id="20483" name="Notes Placeholder 2">
            <a:extLst>
              <a:ext uri="{FF2B5EF4-FFF2-40B4-BE49-F238E27FC236}">
                <a16:creationId xmlns:a16="http://schemas.microsoft.com/office/drawing/2014/main" id="{D6AA044C-59DF-4550-8ACE-82408A61597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Verdana" panose="020B0604030504040204" pitchFamily="34" charset="0"/>
              </a:rPr>
              <a:t>Remind your class that tomorrow is Family Fast Day. Encourage them to visit our website for resources and decide how they will mark this special day. </a:t>
            </a:r>
          </a:p>
          <a:p>
            <a:r>
              <a:rPr lang="en-GB" altLang="en-US" dirty="0">
                <a:latin typeface="Verdana" panose="020B0604030504040204" pitchFamily="34" charset="0"/>
              </a:rPr>
              <a:t>You can find educational resources about Fairtrade at: cafod.org.uk/secondary/</a:t>
            </a:r>
            <a:r>
              <a:rPr lang="en-GB" altLang="en-US" dirty="0" err="1">
                <a:latin typeface="Verdana" panose="020B0604030504040204" pitchFamily="34" charset="0"/>
              </a:rPr>
              <a:t>fairtrade</a:t>
            </a:r>
            <a:endParaRPr lang="en-US" altLang="en-US" dirty="0">
              <a:latin typeface="Verdana" panose="020B0604030504040204" pitchFamily="34" charset="0"/>
            </a:endParaRPr>
          </a:p>
          <a:p>
            <a:r>
              <a:rPr lang="en-US" altLang="en-US" dirty="0">
                <a:latin typeface="Verdana" panose="020B0604030504040204" pitchFamily="34" charset="0"/>
              </a:rPr>
              <a:t>Picture credit: CPT (Pastoral Land Commission)</a:t>
            </a:r>
          </a:p>
          <a:p>
            <a:endParaRPr lang="en-GB" altLang="en-US" dirty="0">
              <a:latin typeface="Verdana" panose="020B0604030504040204" pitchFamily="34" charset="0"/>
            </a:endParaRPr>
          </a:p>
        </p:txBody>
      </p:sp>
      <p:sp>
        <p:nvSpPr>
          <p:cNvPr id="20484" name="Slide Number Placeholder 3">
            <a:extLst>
              <a:ext uri="{FF2B5EF4-FFF2-40B4-BE49-F238E27FC236}">
                <a16:creationId xmlns:a16="http://schemas.microsoft.com/office/drawing/2014/main" id="{8C0C5EE7-9C6A-4447-99AB-4F11A209AA30}"/>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BE2A66D5-4240-4510-AA07-D8BF0DA418BF}" type="slidenum">
              <a:rPr lang="en-US" altLang="en-US" sz="1000" smtClean="0"/>
              <a:pPr/>
              <a:t>8</a:t>
            </a:fld>
            <a:endParaRPr lang="en-US" altLang="en-US" sz="1000">
              <a:latin typeface="Arial" panose="020B0604020202020204" pitchFamily="34" charset="0"/>
            </a:endParaRPr>
          </a:p>
        </p:txBody>
      </p:sp>
    </p:spTree>
    <p:extLst>
      <p:ext uri="{BB962C8B-B14F-4D97-AF65-F5344CB8AC3E}">
        <p14:creationId xmlns:p14="http://schemas.microsoft.com/office/powerpoint/2010/main" val="1615515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a:extLst>
              <a:ext uri="{FF2B5EF4-FFF2-40B4-BE49-F238E27FC236}">
                <a16:creationId xmlns:a16="http://schemas.microsoft.com/office/drawing/2014/main" id="{1C4D72BB-E812-4FCC-8AEB-51CC5800D3AF}"/>
              </a:ext>
            </a:extLst>
          </p:cNvPr>
          <p:cNvSpPr>
            <a:spLocks noGrp="1" noRot="1" noChangeAspect="1" noChangeArrowheads="1" noTextEdit="1"/>
          </p:cNvSpPr>
          <p:nvPr>
            <p:ph type="sldImg"/>
          </p:nvPr>
        </p:nvSpPr>
        <p:spPr>
          <a:ln/>
        </p:spPr>
      </p:sp>
      <p:sp>
        <p:nvSpPr>
          <p:cNvPr id="22531" name="Notes Placeholder 2">
            <a:extLst>
              <a:ext uri="{FF2B5EF4-FFF2-40B4-BE49-F238E27FC236}">
                <a16:creationId xmlns:a16="http://schemas.microsoft.com/office/drawing/2014/main" id="{E9DDCB14-8347-4B6D-A348-112C33D229F4}"/>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Go to our website for more Fast Day resources: cafod.org.uk/Education/Secondary-teaching-resources/Lent</a:t>
            </a:r>
          </a:p>
          <a:p>
            <a:r>
              <a:rPr lang="en-GB" altLang="en-US">
                <a:latin typeface="Verdana" panose="020B0604030504040204" pitchFamily="34" charset="0"/>
              </a:rPr>
              <a:t>As a prayer reflection today – your class could watch and read our illustrated version of Isaiah 58 about ‘true fasting’: cafod.org.uk/content/download/775/6458/file/Secondary__Isaiah-58_illustrations_liturgy.ppt</a:t>
            </a:r>
          </a:p>
        </p:txBody>
      </p:sp>
      <p:sp>
        <p:nvSpPr>
          <p:cNvPr id="22532" name="Slide Number Placeholder 3">
            <a:extLst>
              <a:ext uri="{FF2B5EF4-FFF2-40B4-BE49-F238E27FC236}">
                <a16:creationId xmlns:a16="http://schemas.microsoft.com/office/drawing/2014/main" id="{5FB3F577-1B1F-47AE-8691-93CDF0418F7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AFFFBDEE-255F-4745-AEC0-5594DAA8341F}" type="slidenum">
              <a:rPr lang="en-US" altLang="en-US" sz="1000" smtClean="0"/>
              <a:pPr/>
              <a:t>9</a:t>
            </a:fld>
            <a:endParaRPr lang="en-US" altLang="en-US" sz="1000">
              <a:latin typeface="Arial" panose="020B0604020202020204" pitchFamily="34" charset="0"/>
            </a:endParaRPr>
          </a:p>
        </p:txBody>
      </p:sp>
    </p:spTree>
    <p:extLst>
      <p:ext uri="{BB962C8B-B14F-4D97-AF65-F5344CB8AC3E}">
        <p14:creationId xmlns:p14="http://schemas.microsoft.com/office/powerpoint/2010/main" val="1753598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88DB9FAA-D93C-46A4-BF57-10DBFBAA8BB1}"/>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43DC56F9-6F49-4ECC-83D6-89EDB0A8E8F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Picture credits: Thom Flint</a:t>
            </a:r>
          </a:p>
        </p:txBody>
      </p:sp>
      <p:sp>
        <p:nvSpPr>
          <p:cNvPr id="24580" name="Slide Number Placeholder 3">
            <a:extLst>
              <a:ext uri="{FF2B5EF4-FFF2-40B4-BE49-F238E27FC236}">
                <a16:creationId xmlns:a16="http://schemas.microsoft.com/office/drawing/2014/main" id="{1778F7AB-13CF-4E46-88C1-85595DC8F848}"/>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91EE08C-58FA-4018-A53E-AE59FAD7ED1F}" type="slidenum">
              <a:rPr lang="en-US" altLang="en-US" sz="1000" smtClean="0"/>
              <a:pPr/>
              <a:t>10</a:t>
            </a:fld>
            <a:endParaRPr lang="en-US" altLang="en-US" sz="1000">
              <a:latin typeface="Arial" panose="020B0604020202020204" pitchFamily="34" charset="0"/>
            </a:endParaRPr>
          </a:p>
        </p:txBody>
      </p:sp>
    </p:spTree>
    <p:extLst>
      <p:ext uri="{BB962C8B-B14F-4D97-AF65-F5344CB8AC3E}">
        <p14:creationId xmlns:p14="http://schemas.microsoft.com/office/powerpoint/2010/main" val="1880928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a:extLst>
              <a:ext uri="{FF2B5EF4-FFF2-40B4-BE49-F238E27FC236}">
                <a16:creationId xmlns:a16="http://schemas.microsoft.com/office/drawing/2014/main" id="{3413FA43-F9C1-4FD2-BD48-822DB206C375}"/>
              </a:ext>
            </a:extLst>
          </p:cNvPr>
          <p:cNvSpPr>
            <a:spLocks noGrp="1" noRot="1" noChangeAspect="1" noChangeArrowheads="1" noTextEdit="1"/>
          </p:cNvSpPr>
          <p:nvPr>
            <p:ph type="sldImg"/>
          </p:nvPr>
        </p:nvSpPr>
        <p:spPr>
          <a:ln/>
        </p:spPr>
      </p:sp>
      <p:sp>
        <p:nvSpPr>
          <p:cNvPr id="26627" name="Notes Placeholder 2">
            <a:extLst>
              <a:ext uri="{FF2B5EF4-FFF2-40B4-BE49-F238E27FC236}">
                <a16:creationId xmlns:a16="http://schemas.microsoft.com/office/drawing/2014/main" id="{0E2353C1-8D02-4DB3-B3BD-DDA362C39BA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a:endParaRPr lang="en-GB" altLang="en-US">
              <a:solidFill>
                <a:srgbClr val="000000"/>
              </a:solidFill>
              <a:latin typeface="Verdana" panose="020B0604030504040204" pitchFamily="34" charset="0"/>
            </a:endParaRPr>
          </a:p>
        </p:txBody>
      </p:sp>
      <p:sp>
        <p:nvSpPr>
          <p:cNvPr id="26628" name="Slide Number Placeholder 3">
            <a:extLst>
              <a:ext uri="{FF2B5EF4-FFF2-40B4-BE49-F238E27FC236}">
                <a16:creationId xmlns:a16="http://schemas.microsoft.com/office/drawing/2014/main" id="{07958517-7784-442A-8823-42EC91436FBD}"/>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75A80DA-6E02-4065-957A-1CF62204FCAC}" type="slidenum">
              <a:rPr lang="en-US" altLang="en-US" sz="1000" smtClean="0"/>
              <a:pPr/>
              <a:t>11</a:t>
            </a:fld>
            <a:endParaRPr lang="en-US" altLang="en-US" sz="1000">
              <a:latin typeface="Arial" panose="020B0604020202020204" pitchFamily="34" charset="0"/>
            </a:endParaRPr>
          </a:p>
        </p:txBody>
      </p:sp>
    </p:spTree>
    <p:extLst>
      <p:ext uri="{BB962C8B-B14F-4D97-AF65-F5344CB8AC3E}">
        <p14:creationId xmlns:p14="http://schemas.microsoft.com/office/powerpoint/2010/main" val="29133214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a:extLst>
              <a:ext uri="{FF2B5EF4-FFF2-40B4-BE49-F238E27FC236}">
                <a16:creationId xmlns:a16="http://schemas.microsoft.com/office/drawing/2014/main" id="{3467B88C-2B1A-4259-99F4-D06A9220892A}"/>
              </a:ext>
            </a:extLst>
          </p:cNvPr>
          <p:cNvSpPr>
            <a:spLocks noGrp="1" noRot="1" noChangeAspect="1" noChangeArrowheads="1" noTextEdit="1"/>
          </p:cNvSpPr>
          <p:nvPr>
            <p:ph type="sldImg"/>
          </p:nvPr>
        </p:nvSpPr>
        <p:spPr>
          <a:ln/>
        </p:spPr>
      </p:sp>
      <p:sp>
        <p:nvSpPr>
          <p:cNvPr id="28675" name="Notes Placeholder 2">
            <a:extLst>
              <a:ext uri="{FF2B5EF4-FFF2-40B4-BE49-F238E27FC236}">
                <a16:creationId xmlns:a16="http://schemas.microsoft.com/office/drawing/2014/main" id="{8A0E4123-B5D4-4873-8645-520C5CB9C6D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Aft>
                <a:spcPct val="50000"/>
              </a:spcAft>
              <a:buClr>
                <a:srgbClr val="DCA022"/>
              </a:buClr>
            </a:pPr>
            <a:r>
              <a:rPr lang="en-US" altLang="en-US">
                <a:latin typeface="Verdana" panose="020B0604030504040204" pitchFamily="34" charset="0"/>
              </a:rPr>
              <a:t>Pope Francis spoke these words when visiting Peru and its Amazonian peoples in January 2018.</a:t>
            </a:r>
          </a:p>
        </p:txBody>
      </p:sp>
      <p:sp>
        <p:nvSpPr>
          <p:cNvPr id="28676" name="Slide Number Placeholder 3">
            <a:extLst>
              <a:ext uri="{FF2B5EF4-FFF2-40B4-BE49-F238E27FC236}">
                <a16:creationId xmlns:a16="http://schemas.microsoft.com/office/drawing/2014/main" id="{381E06AC-EBEB-4D90-9F83-489DC4FA647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664B7B29-4152-4A88-AABD-38DF2E1303E7}" type="slidenum">
              <a:rPr lang="en-US" altLang="en-US" sz="1000" smtClean="0"/>
              <a:pPr/>
              <a:t>12</a:t>
            </a:fld>
            <a:endParaRPr lang="en-US" altLang="en-US" sz="1000">
              <a:latin typeface="Arial" panose="020B0604020202020204" pitchFamily="34" charset="0"/>
            </a:endParaRPr>
          </a:p>
        </p:txBody>
      </p:sp>
    </p:spTree>
    <p:extLst>
      <p:ext uri="{BB962C8B-B14F-4D97-AF65-F5344CB8AC3E}">
        <p14:creationId xmlns:p14="http://schemas.microsoft.com/office/powerpoint/2010/main" val="15896896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0C39EF4B-AAB6-4028-8552-3A1A2D3918F4}"/>
              </a:ext>
            </a:extLst>
          </p:cNvPr>
          <p:cNvSpPr>
            <a:spLocks noGrp="1" noRot="1" noChangeAspect="1" noChangeArrowheads="1" noTextEdit="1"/>
          </p:cNvSpPr>
          <p:nvPr>
            <p:ph type="sldImg"/>
          </p:nvPr>
        </p:nvSpPr>
        <p:spPr>
          <a:ln/>
        </p:spPr>
      </p:sp>
      <p:sp>
        <p:nvSpPr>
          <p:cNvPr id="30723" name="Notes Placeholder 2">
            <a:extLst>
              <a:ext uri="{FF2B5EF4-FFF2-40B4-BE49-F238E27FC236}">
                <a16:creationId xmlns:a16="http://schemas.microsoft.com/office/drawing/2014/main" id="{6428FA62-D592-4561-8039-A1B7E27B7D3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If your class is still looking for ways to fundraise during Lent, there is an A-Z of ideas at: cafod.org.uk/secondary</a:t>
            </a:r>
          </a:p>
          <a:p>
            <a:endParaRPr lang="en-GB" altLang="en-US" dirty="0">
              <a:latin typeface="Verdana" panose="020B0604030504040204" pitchFamily="34" charset="0"/>
            </a:endParaRPr>
          </a:p>
          <a:p>
            <a:r>
              <a:rPr lang="en-GB" sz="1200" b="0" i="0" kern="1200" dirty="0">
                <a:solidFill>
                  <a:schemeClr val="tx1"/>
                </a:solidFill>
                <a:effectLst/>
                <a:latin typeface="Verdana" charset="0"/>
                <a:ea typeface="MS PGothic" pitchFamily="34" charset="-128"/>
                <a:cs typeface="MS PGothic" charset="0"/>
              </a:rPr>
              <a:t>Picture credit: Pavel </a:t>
            </a:r>
            <a:r>
              <a:rPr lang="en-GB" sz="1200" b="0" i="0" kern="1200" dirty="0" err="1">
                <a:solidFill>
                  <a:schemeClr val="tx1"/>
                </a:solidFill>
                <a:effectLst/>
                <a:latin typeface="Verdana" charset="0"/>
                <a:ea typeface="MS PGothic" pitchFamily="34" charset="-128"/>
                <a:cs typeface="MS PGothic" charset="0"/>
              </a:rPr>
              <a:t>Martiarena</a:t>
            </a:r>
            <a:r>
              <a:rPr lang="en-GB" sz="1200" b="0" i="0" kern="1200" dirty="0">
                <a:solidFill>
                  <a:schemeClr val="tx1"/>
                </a:solidFill>
                <a:effectLst/>
                <a:latin typeface="Verdana" charset="0"/>
                <a:ea typeface="MS PGothic" pitchFamily="34" charset="-128"/>
                <a:cs typeface="MS PGothic" charset="0"/>
              </a:rPr>
              <a:t> </a:t>
            </a:r>
            <a:r>
              <a:rPr lang="en-GB" sz="1200" b="0" i="0" kern="1200" dirty="0" err="1">
                <a:solidFill>
                  <a:schemeClr val="tx1"/>
                </a:solidFill>
                <a:effectLst/>
                <a:latin typeface="Verdana" charset="0"/>
                <a:ea typeface="MS PGothic" pitchFamily="34" charset="-128"/>
                <a:cs typeface="MS PGothic" charset="0"/>
              </a:rPr>
              <a:t>Huamán</a:t>
            </a:r>
            <a:endParaRPr lang="en-GB" altLang="en-US" dirty="0">
              <a:latin typeface="Verdana" panose="020B0604030504040204" pitchFamily="34" charset="0"/>
            </a:endParaRPr>
          </a:p>
        </p:txBody>
      </p:sp>
      <p:sp>
        <p:nvSpPr>
          <p:cNvPr id="30724" name="Slide Number Placeholder 3">
            <a:extLst>
              <a:ext uri="{FF2B5EF4-FFF2-40B4-BE49-F238E27FC236}">
                <a16:creationId xmlns:a16="http://schemas.microsoft.com/office/drawing/2014/main" id="{3B681841-0997-438B-934D-38F98386E7A5}"/>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14988713-4D5C-4C43-BF3C-C1ED08DD2A0F}" type="slidenum">
              <a:rPr lang="en-US" altLang="en-US" sz="1000" smtClean="0"/>
              <a:pPr/>
              <a:t>13</a:t>
            </a:fld>
            <a:endParaRPr lang="en-US" altLang="en-US" sz="1000">
              <a:latin typeface="Arial" panose="020B0604020202020204" pitchFamily="34" charset="0"/>
            </a:endParaRPr>
          </a:p>
        </p:txBody>
      </p:sp>
    </p:spTree>
    <p:extLst>
      <p:ext uri="{BB962C8B-B14F-4D97-AF65-F5344CB8AC3E}">
        <p14:creationId xmlns:p14="http://schemas.microsoft.com/office/powerpoint/2010/main" val="1604663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a:extLst>
              <a:ext uri="{FF2B5EF4-FFF2-40B4-BE49-F238E27FC236}">
                <a16:creationId xmlns:a16="http://schemas.microsoft.com/office/drawing/2014/main" id="{FB03CE89-343A-4B27-999A-1D92FDB6A9AF}"/>
              </a:ext>
            </a:extLst>
          </p:cNvPr>
          <p:cNvSpPr>
            <a:spLocks noGrp="1" noRot="1" noChangeAspect="1" noChangeArrowheads="1" noTextEdit="1"/>
          </p:cNvSpPr>
          <p:nvPr>
            <p:ph type="sldImg"/>
          </p:nvPr>
        </p:nvSpPr>
        <p:spPr>
          <a:ln/>
        </p:spPr>
      </p:sp>
      <p:sp>
        <p:nvSpPr>
          <p:cNvPr id="32771" name="Notes Placeholder 2">
            <a:extLst>
              <a:ext uri="{FF2B5EF4-FFF2-40B4-BE49-F238E27FC236}">
                <a16:creationId xmlns:a16="http://schemas.microsoft.com/office/drawing/2014/main" id="{9BE8C1D4-A72C-4E04-87B2-A5982DD57A9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000000"/>
                </a:solidFill>
                <a:latin typeface="Verdana" panose="020B0604030504040204" pitchFamily="34" charset="0"/>
              </a:rPr>
              <a:t>Picture credit: Matts Olsson</a:t>
            </a:r>
          </a:p>
        </p:txBody>
      </p:sp>
      <p:sp>
        <p:nvSpPr>
          <p:cNvPr id="32772" name="Slide Number Placeholder 3">
            <a:extLst>
              <a:ext uri="{FF2B5EF4-FFF2-40B4-BE49-F238E27FC236}">
                <a16:creationId xmlns:a16="http://schemas.microsoft.com/office/drawing/2014/main" id="{4BB07047-CF8B-42C8-A900-382EDE093714}"/>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41EC98C6-2E53-4FF2-8689-020732C31CDD}" type="slidenum">
              <a:rPr lang="en-US" altLang="en-US" sz="1000" smtClean="0"/>
              <a:pPr/>
              <a:t>14</a:t>
            </a:fld>
            <a:endParaRPr lang="en-US" altLang="en-US" sz="1000">
              <a:latin typeface="Arial" panose="020B0604020202020204" pitchFamily="34" charset="0"/>
            </a:endParaRPr>
          </a:p>
        </p:txBody>
      </p:sp>
    </p:spTree>
    <p:extLst>
      <p:ext uri="{BB962C8B-B14F-4D97-AF65-F5344CB8AC3E}">
        <p14:creationId xmlns:p14="http://schemas.microsoft.com/office/powerpoint/2010/main" val="1234897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a:extLst>
              <a:ext uri="{FF2B5EF4-FFF2-40B4-BE49-F238E27FC236}">
                <a16:creationId xmlns:a16="http://schemas.microsoft.com/office/drawing/2014/main" id="{B3AA2258-A726-445E-A7ED-83A8A60ECDE0}"/>
              </a:ext>
            </a:extLst>
          </p:cNvPr>
          <p:cNvSpPr>
            <a:spLocks noGrp="1" noRot="1" noChangeAspect="1" noChangeArrowheads="1" noTextEdit="1"/>
          </p:cNvSpPr>
          <p:nvPr>
            <p:ph type="sldImg"/>
          </p:nvPr>
        </p:nvSpPr>
        <p:spPr>
          <a:ln/>
        </p:spPr>
      </p:sp>
      <p:sp>
        <p:nvSpPr>
          <p:cNvPr id="34819" name="Notes Placeholder 2">
            <a:extLst>
              <a:ext uri="{FF2B5EF4-FFF2-40B4-BE49-F238E27FC236}">
                <a16:creationId xmlns:a16="http://schemas.microsoft.com/office/drawing/2014/main" id="{CCC4DB86-A4F7-4AAE-946D-83D7BFAE3E6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34820" name="Slide Number Placeholder 3">
            <a:extLst>
              <a:ext uri="{FF2B5EF4-FFF2-40B4-BE49-F238E27FC236}">
                <a16:creationId xmlns:a16="http://schemas.microsoft.com/office/drawing/2014/main" id="{BAE47C6E-58BB-45E6-B403-FFC3D0BA06C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453505FA-EB4A-4AC2-95A5-7C6514E923A4}" type="slidenum">
              <a:rPr lang="en-US" altLang="en-US" sz="1000" smtClean="0"/>
              <a:pPr/>
              <a:t>15</a:t>
            </a:fld>
            <a:endParaRPr lang="en-US" altLang="en-US" sz="1000">
              <a:latin typeface="Arial" panose="020B0604020202020204" pitchFamily="34" charset="0"/>
            </a:endParaRPr>
          </a:p>
        </p:txBody>
      </p:sp>
    </p:spTree>
    <p:extLst>
      <p:ext uri="{BB962C8B-B14F-4D97-AF65-F5344CB8AC3E}">
        <p14:creationId xmlns:p14="http://schemas.microsoft.com/office/powerpoint/2010/main" val="27659602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C8729DB7-8566-434D-8255-B9380AE48F51}"/>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5162F20E-DD8E-44EB-ACDB-9C2392A1468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36868" name="Slide Number Placeholder 3">
            <a:extLst>
              <a:ext uri="{FF2B5EF4-FFF2-40B4-BE49-F238E27FC236}">
                <a16:creationId xmlns:a16="http://schemas.microsoft.com/office/drawing/2014/main" id="{B31EF77B-3691-45FA-BC5E-2DC33DB9E08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DEB2794D-252F-4189-BEFD-ACA82F65EDD8}" type="slidenum">
              <a:rPr lang="en-US" altLang="en-US" sz="1000" smtClean="0"/>
              <a:pPr/>
              <a:t>16</a:t>
            </a:fld>
            <a:endParaRPr lang="en-US" altLang="en-US" sz="1000">
              <a:latin typeface="Arial" panose="020B0604020202020204" pitchFamily="34" charset="0"/>
            </a:endParaRPr>
          </a:p>
        </p:txBody>
      </p:sp>
    </p:spTree>
    <p:extLst>
      <p:ext uri="{BB962C8B-B14F-4D97-AF65-F5344CB8AC3E}">
        <p14:creationId xmlns:p14="http://schemas.microsoft.com/office/powerpoint/2010/main" val="38657860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a:extLst>
              <a:ext uri="{FF2B5EF4-FFF2-40B4-BE49-F238E27FC236}">
                <a16:creationId xmlns:a16="http://schemas.microsoft.com/office/drawing/2014/main" id="{968E7C78-0DCB-4379-9890-365C0CE61D81}"/>
              </a:ext>
            </a:extLst>
          </p:cNvPr>
          <p:cNvSpPr>
            <a:spLocks noGrp="1" noRot="1" noChangeAspect="1" noChangeArrowheads="1" noTextEdit="1"/>
          </p:cNvSpPr>
          <p:nvPr>
            <p:ph type="sldImg"/>
          </p:nvPr>
        </p:nvSpPr>
        <p:spPr>
          <a:ln/>
        </p:spPr>
      </p:sp>
      <p:sp>
        <p:nvSpPr>
          <p:cNvPr id="38915" name="Notes Placeholder 2">
            <a:extLst>
              <a:ext uri="{FF2B5EF4-FFF2-40B4-BE49-F238E27FC236}">
                <a16:creationId xmlns:a16="http://schemas.microsoft.com/office/drawing/2014/main" id="{084D4DB8-B245-4A44-9873-6E42769CC7D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38916" name="Slide Number Placeholder 3">
            <a:extLst>
              <a:ext uri="{FF2B5EF4-FFF2-40B4-BE49-F238E27FC236}">
                <a16:creationId xmlns:a16="http://schemas.microsoft.com/office/drawing/2014/main" id="{D3DD82E5-D303-4269-9AF3-83C16938232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44B74A8-411C-44E4-B3BB-7D6EA08FEA74}" type="slidenum">
              <a:rPr lang="en-US" altLang="en-US" sz="1000" smtClean="0"/>
              <a:pPr/>
              <a:t>17</a:t>
            </a:fld>
            <a:endParaRPr lang="en-US" altLang="en-US" sz="1000">
              <a:latin typeface="Arial" panose="020B0604020202020204" pitchFamily="34" charset="0"/>
            </a:endParaRPr>
          </a:p>
        </p:txBody>
      </p:sp>
    </p:spTree>
    <p:extLst>
      <p:ext uri="{BB962C8B-B14F-4D97-AF65-F5344CB8AC3E}">
        <p14:creationId xmlns:p14="http://schemas.microsoft.com/office/powerpoint/2010/main" val="27811084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a:extLst>
              <a:ext uri="{FF2B5EF4-FFF2-40B4-BE49-F238E27FC236}">
                <a16:creationId xmlns:a16="http://schemas.microsoft.com/office/drawing/2014/main" id="{756EB3A8-9F66-4CD7-9695-5108B399E77F}"/>
              </a:ext>
            </a:extLst>
          </p:cNvPr>
          <p:cNvSpPr>
            <a:spLocks noGrp="1" noRot="1" noChangeAspect="1" noChangeArrowheads="1" noTextEdit="1"/>
          </p:cNvSpPr>
          <p:nvPr>
            <p:ph type="sldImg"/>
          </p:nvPr>
        </p:nvSpPr>
        <p:spPr>
          <a:ln/>
        </p:spPr>
      </p:sp>
      <p:sp>
        <p:nvSpPr>
          <p:cNvPr id="40963" name="Notes Placeholder 2">
            <a:extLst>
              <a:ext uri="{FF2B5EF4-FFF2-40B4-BE49-F238E27FC236}">
                <a16:creationId xmlns:a16="http://schemas.microsoft.com/office/drawing/2014/main" id="{9B270F28-5259-4284-AA27-47521110318B}"/>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40964" name="Slide Number Placeholder 3">
            <a:extLst>
              <a:ext uri="{FF2B5EF4-FFF2-40B4-BE49-F238E27FC236}">
                <a16:creationId xmlns:a16="http://schemas.microsoft.com/office/drawing/2014/main" id="{673ADE86-1F9E-4A2F-81A1-E9F294C0978B}"/>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AE2B2350-E995-439F-9DC3-70E2D3229B07}" type="slidenum">
              <a:rPr lang="en-US" altLang="en-US" sz="1000" smtClean="0"/>
              <a:pPr/>
              <a:t>18</a:t>
            </a:fld>
            <a:endParaRPr lang="en-US" altLang="en-US" sz="1000">
              <a:latin typeface="Arial" panose="020B0604020202020204" pitchFamily="34" charset="0"/>
            </a:endParaRPr>
          </a:p>
        </p:txBody>
      </p:sp>
    </p:spTree>
    <p:extLst>
      <p:ext uri="{BB962C8B-B14F-4D97-AF65-F5344CB8AC3E}">
        <p14:creationId xmlns:p14="http://schemas.microsoft.com/office/powerpoint/2010/main" val="22129774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a:extLst>
              <a:ext uri="{FF2B5EF4-FFF2-40B4-BE49-F238E27FC236}">
                <a16:creationId xmlns:a16="http://schemas.microsoft.com/office/drawing/2014/main" id="{FE4C68C1-903B-4D06-84A4-72D4C933E52A}"/>
              </a:ext>
            </a:extLst>
          </p:cNvPr>
          <p:cNvSpPr>
            <a:spLocks noGrp="1" noRot="1" noChangeAspect="1" noChangeArrowheads="1" noTextEdit="1"/>
          </p:cNvSpPr>
          <p:nvPr>
            <p:ph type="sldImg"/>
          </p:nvPr>
        </p:nvSpPr>
        <p:spPr>
          <a:ln/>
        </p:spPr>
      </p:sp>
      <p:sp>
        <p:nvSpPr>
          <p:cNvPr id="43011" name="Notes Placeholder 2">
            <a:extLst>
              <a:ext uri="{FF2B5EF4-FFF2-40B4-BE49-F238E27FC236}">
                <a16:creationId xmlns:a16="http://schemas.microsoft.com/office/drawing/2014/main" id="{64442F95-BE93-46BD-BB5E-2E1E3BD7753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43012" name="Slide Number Placeholder 3">
            <a:extLst>
              <a:ext uri="{FF2B5EF4-FFF2-40B4-BE49-F238E27FC236}">
                <a16:creationId xmlns:a16="http://schemas.microsoft.com/office/drawing/2014/main" id="{699B5C8F-5409-4E39-87BE-B3CC80BF4A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E6922120-7428-405C-BB81-D8D08B09A0BF}" type="slidenum">
              <a:rPr lang="en-US" altLang="en-US" sz="1000" smtClean="0"/>
              <a:pPr/>
              <a:t>19</a:t>
            </a:fld>
            <a:endParaRPr lang="en-US" altLang="en-US" sz="1000">
              <a:latin typeface="Arial" panose="020B0604020202020204" pitchFamily="34" charset="0"/>
            </a:endParaRPr>
          </a:p>
        </p:txBody>
      </p:sp>
    </p:spTree>
    <p:extLst>
      <p:ext uri="{BB962C8B-B14F-4D97-AF65-F5344CB8AC3E}">
        <p14:creationId xmlns:p14="http://schemas.microsoft.com/office/powerpoint/2010/main" val="370770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a:extLst>
              <a:ext uri="{FF2B5EF4-FFF2-40B4-BE49-F238E27FC236}">
                <a16:creationId xmlns:a16="http://schemas.microsoft.com/office/drawing/2014/main" id="{2B17FEB6-4A62-4209-A18F-14E5BEC36AE2}"/>
              </a:ext>
            </a:extLst>
          </p:cNvPr>
          <p:cNvSpPr>
            <a:spLocks noGrp="1" noRot="1" noChangeAspect="1" noChangeArrowheads="1" noTextEdit="1"/>
          </p:cNvSpPr>
          <p:nvPr>
            <p:ph type="sldImg"/>
          </p:nvPr>
        </p:nvSpPr>
        <p:spPr>
          <a:ln/>
        </p:spPr>
      </p:sp>
      <p:sp>
        <p:nvSpPr>
          <p:cNvPr id="45059" name="Notes Placeholder 2">
            <a:extLst>
              <a:ext uri="{FF2B5EF4-FFF2-40B4-BE49-F238E27FC236}">
                <a16:creationId xmlns:a16="http://schemas.microsoft.com/office/drawing/2014/main" id="{2865DAB8-BDEA-4511-99AE-A05647BAE18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b="1">
                <a:latin typeface="Verdana" panose="020B0604030504040204" pitchFamily="34" charset="0"/>
              </a:rPr>
              <a:t>Picture credit: </a:t>
            </a:r>
            <a:r>
              <a:rPr lang="en-GB" altLang="en-US">
                <a:latin typeface="Verdana" panose="020B0604030504040204" pitchFamily="34" charset="0"/>
              </a:rPr>
              <a:t>Sally Kitchener</a:t>
            </a:r>
          </a:p>
        </p:txBody>
      </p:sp>
      <p:sp>
        <p:nvSpPr>
          <p:cNvPr id="45060" name="Slide Number Placeholder 3">
            <a:extLst>
              <a:ext uri="{FF2B5EF4-FFF2-40B4-BE49-F238E27FC236}">
                <a16:creationId xmlns:a16="http://schemas.microsoft.com/office/drawing/2014/main" id="{BFD90ED2-9386-46B3-883E-0D9289FC9D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9AD5CB4B-6ABD-41ED-88AE-FB5D1F7027BF}" type="slidenum">
              <a:rPr lang="en-US" altLang="en-US" sz="1000" smtClean="0"/>
              <a:pPr/>
              <a:t>20</a:t>
            </a:fld>
            <a:endParaRPr lang="en-US" altLang="en-US" sz="1000">
              <a:latin typeface="Arial" panose="020B0604020202020204" pitchFamily="34" charset="0"/>
            </a:endParaRPr>
          </a:p>
        </p:txBody>
      </p:sp>
    </p:spTree>
    <p:extLst>
      <p:ext uri="{BB962C8B-B14F-4D97-AF65-F5344CB8AC3E}">
        <p14:creationId xmlns:p14="http://schemas.microsoft.com/office/powerpoint/2010/main" val="4110113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a:extLst>
              <a:ext uri="{FF2B5EF4-FFF2-40B4-BE49-F238E27FC236}">
                <a16:creationId xmlns:a16="http://schemas.microsoft.com/office/drawing/2014/main" id="{90610187-0165-4FCD-B3AB-A4B25BDDDF47}"/>
              </a:ext>
            </a:extLst>
          </p:cNvPr>
          <p:cNvSpPr>
            <a:spLocks noGrp="1" noRot="1" noChangeAspect="1" noChangeArrowheads="1" noTextEdit="1"/>
          </p:cNvSpPr>
          <p:nvPr>
            <p:ph type="sldImg"/>
          </p:nvPr>
        </p:nvSpPr>
        <p:spPr>
          <a:ln/>
        </p:spPr>
      </p:sp>
      <p:sp>
        <p:nvSpPr>
          <p:cNvPr id="47107" name="Notes Placeholder 2">
            <a:extLst>
              <a:ext uri="{FF2B5EF4-FFF2-40B4-BE49-F238E27FC236}">
                <a16:creationId xmlns:a16="http://schemas.microsoft.com/office/drawing/2014/main" id="{CE14EDF5-E1C8-41CE-940D-E64D11514FA1}"/>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You can find the Stations at: cafod.org.uk/secondary/lent </a:t>
            </a:r>
          </a:p>
        </p:txBody>
      </p:sp>
      <p:sp>
        <p:nvSpPr>
          <p:cNvPr id="47108" name="Slide Number Placeholder 3">
            <a:extLst>
              <a:ext uri="{FF2B5EF4-FFF2-40B4-BE49-F238E27FC236}">
                <a16:creationId xmlns:a16="http://schemas.microsoft.com/office/drawing/2014/main" id="{7DAB11C4-C0CA-451B-9BDE-5A319F31DDEC}"/>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52D06B2A-223F-4BBD-965C-5076EF3C2890}" type="slidenum">
              <a:rPr lang="en-US" altLang="en-US" sz="1000" smtClean="0"/>
              <a:pPr/>
              <a:t>21</a:t>
            </a:fld>
            <a:endParaRPr lang="en-US" altLang="en-US" sz="1000">
              <a:latin typeface="Arial" panose="020B0604020202020204" pitchFamily="34" charset="0"/>
            </a:endParaRPr>
          </a:p>
        </p:txBody>
      </p:sp>
    </p:spTree>
    <p:extLst>
      <p:ext uri="{BB962C8B-B14F-4D97-AF65-F5344CB8AC3E}">
        <p14:creationId xmlns:p14="http://schemas.microsoft.com/office/powerpoint/2010/main" val="33295583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a:extLst>
              <a:ext uri="{FF2B5EF4-FFF2-40B4-BE49-F238E27FC236}">
                <a16:creationId xmlns:a16="http://schemas.microsoft.com/office/drawing/2014/main" id="{B4DCF393-F65A-4BDE-8FEF-75A13C410AA1}"/>
              </a:ext>
            </a:extLst>
          </p:cNvPr>
          <p:cNvSpPr>
            <a:spLocks noGrp="1" noRot="1" noChangeAspect="1" noChangeArrowheads="1" noTextEdit="1"/>
          </p:cNvSpPr>
          <p:nvPr>
            <p:ph type="sldImg"/>
          </p:nvPr>
        </p:nvSpPr>
        <p:spPr>
          <a:ln/>
        </p:spPr>
      </p:sp>
      <p:sp>
        <p:nvSpPr>
          <p:cNvPr id="49155" name="Notes Placeholder 2">
            <a:extLst>
              <a:ext uri="{FF2B5EF4-FFF2-40B4-BE49-F238E27FC236}">
                <a16:creationId xmlns:a16="http://schemas.microsoft.com/office/drawing/2014/main" id="{6D4CE3AD-F4D8-46FF-883F-96F5CCCB487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49156" name="Slide Number Placeholder 3">
            <a:extLst>
              <a:ext uri="{FF2B5EF4-FFF2-40B4-BE49-F238E27FC236}">
                <a16:creationId xmlns:a16="http://schemas.microsoft.com/office/drawing/2014/main" id="{44E385F8-5BB5-43FA-84CA-28AE40043B9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4136E1EE-85EA-4E45-82C3-6968E915E387}" type="slidenum">
              <a:rPr lang="en-US" altLang="en-US" sz="1000" smtClean="0"/>
              <a:pPr/>
              <a:t>22</a:t>
            </a:fld>
            <a:endParaRPr lang="en-US" altLang="en-US" sz="1000">
              <a:latin typeface="Arial" panose="020B0604020202020204" pitchFamily="34" charset="0"/>
            </a:endParaRPr>
          </a:p>
        </p:txBody>
      </p:sp>
    </p:spTree>
    <p:extLst>
      <p:ext uri="{BB962C8B-B14F-4D97-AF65-F5344CB8AC3E}">
        <p14:creationId xmlns:p14="http://schemas.microsoft.com/office/powerpoint/2010/main" val="2397204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a:extLst>
              <a:ext uri="{FF2B5EF4-FFF2-40B4-BE49-F238E27FC236}">
                <a16:creationId xmlns:a16="http://schemas.microsoft.com/office/drawing/2014/main" id="{C335D8CE-26B2-44BE-9839-F57CC1B465E4}"/>
              </a:ext>
            </a:extLst>
          </p:cNvPr>
          <p:cNvSpPr>
            <a:spLocks noGrp="1" noRot="1" noChangeAspect="1" noChangeArrowheads="1" noTextEdit="1"/>
          </p:cNvSpPr>
          <p:nvPr>
            <p:ph type="sldImg"/>
          </p:nvPr>
        </p:nvSpPr>
        <p:spPr>
          <a:ln/>
        </p:spPr>
      </p:sp>
      <p:sp>
        <p:nvSpPr>
          <p:cNvPr id="51203" name="Notes Placeholder 2">
            <a:extLst>
              <a:ext uri="{FF2B5EF4-FFF2-40B4-BE49-F238E27FC236}">
                <a16:creationId xmlns:a16="http://schemas.microsoft.com/office/drawing/2014/main" id="{7E469A78-F096-4A11-9EA4-E061852C4F3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**Reminder: please return the contents of collection boxes and envelopes to CAFOD at the end of term.**</a:t>
            </a:r>
          </a:p>
          <a:p>
            <a:endParaRPr lang="en-GB" altLang="en-US">
              <a:latin typeface="Verdana" panose="020B0604030504040204" pitchFamily="34" charset="0"/>
            </a:endParaRPr>
          </a:p>
        </p:txBody>
      </p:sp>
      <p:sp>
        <p:nvSpPr>
          <p:cNvPr id="51204" name="Slide Number Placeholder 3">
            <a:extLst>
              <a:ext uri="{FF2B5EF4-FFF2-40B4-BE49-F238E27FC236}">
                <a16:creationId xmlns:a16="http://schemas.microsoft.com/office/drawing/2014/main" id="{6C583765-25E7-4A14-B616-3554DCA95B3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296EC29-FD93-4342-87A1-0BB75686B202}" type="slidenum">
              <a:rPr lang="en-US" altLang="en-US" sz="1000" smtClean="0"/>
              <a:pPr/>
              <a:t>23</a:t>
            </a:fld>
            <a:endParaRPr lang="en-US" altLang="en-US" sz="1000">
              <a:latin typeface="Arial" panose="020B0604020202020204" pitchFamily="34" charset="0"/>
            </a:endParaRPr>
          </a:p>
        </p:txBody>
      </p:sp>
    </p:spTree>
    <p:extLst>
      <p:ext uri="{BB962C8B-B14F-4D97-AF65-F5344CB8AC3E}">
        <p14:creationId xmlns:p14="http://schemas.microsoft.com/office/powerpoint/2010/main" val="26144988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a:extLst>
              <a:ext uri="{FF2B5EF4-FFF2-40B4-BE49-F238E27FC236}">
                <a16:creationId xmlns:a16="http://schemas.microsoft.com/office/drawing/2014/main" id="{CBB71A9B-362E-4F44-858E-04316D561561}"/>
              </a:ext>
            </a:extLst>
          </p:cNvPr>
          <p:cNvSpPr>
            <a:spLocks noGrp="1" noRot="1" noChangeAspect="1" noChangeArrowheads="1" noTextEdit="1"/>
          </p:cNvSpPr>
          <p:nvPr>
            <p:ph type="sldImg"/>
          </p:nvPr>
        </p:nvSpPr>
        <p:spPr>
          <a:ln/>
        </p:spPr>
      </p:sp>
      <p:sp>
        <p:nvSpPr>
          <p:cNvPr id="53251" name="Notes Placeholder 2">
            <a:extLst>
              <a:ext uri="{FF2B5EF4-FFF2-40B4-BE49-F238E27FC236}">
                <a16:creationId xmlns:a16="http://schemas.microsoft.com/office/drawing/2014/main" id="{CBCA168F-1FC5-4B56-8F36-1F483DC75A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53252" name="Slide Number Placeholder 3">
            <a:extLst>
              <a:ext uri="{FF2B5EF4-FFF2-40B4-BE49-F238E27FC236}">
                <a16:creationId xmlns:a16="http://schemas.microsoft.com/office/drawing/2014/main" id="{3EB649B4-59E9-460C-BCC5-8628EADD53E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0564DF36-D115-4B89-85A1-DA7ABF824665}" type="slidenum">
              <a:rPr lang="en-US" altLang="en-US" sz="1000" smtClean="0"/>
              <a:pPr/>
              <a:t>24</a:t>
            </a:fld>
            <a:endParaRPr lang="en-US" altLang="en-US" sz="1000">
              <a:latin typeface="Arial" panose="020B0604020202020204" pitchFamily="34" charset="0"/>
            </a:endParaRPr>
          </a:p>
        </p:txBody>
      </p:sp>
    </p:spTree>
    <p:extLst>
      <p:ext uri="{BB962C8B-B14F-4D97-AF65-F5344CB8AC3E}">
        <p14:creationId xmlns:p14="http://schemas.microsoft.com/office/powerpoint/2010/main" val="22202748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a:extLst>
              <a:ext uri="{FF2B5EF4-FFF2-40B4-BE49-F238E27FC236}">
                <a16:creationId xmlns:a16="http://schemas.microsoft.com/office/drawing/2014/main" id="{A0F0C583-5EDD-46B3-8DAA-B2B2209EA505}"/>
              </a:ext>
            </a:extLst>
          </p:cNvPr>
          <p:cNvSpPr>
            <a:spLocks noGrp="1" noRot="1" noChangeAspect="1" noChangeArrowheads="1" noTextEdit="1"/>
          </p:cNvSpPr>
          <p:nvPr>
            <p:ph type="sldImg"/>
          </p:nvPr>
        </p:nvSpPr>
        <p:spPr>
          <a:ln/>
        </p:spPr>
      </p:sp>
      <p:sp>
        <p:nvSpPr>
          <p:cNvPr id="55299" name="Notes Placeholder 2">
            <a:extLst>
              <a:ext uri="{FF2B5EF4-FFF2-40B4-BE49-F238E27FC236}">
                <a16:creationId xmlns:a16="http://schemas.microsoft.com/office/drawing/2014/main" id="{4DC16D1A-0556-4C74-A986-3652DF3E588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Our core values, </a:t>
            </a:r>
            <a:r>
              <a:rPr lang="en-GB" altLang="en-US" dirty="0">
                <a:latin typeface="Verdana" panose="020B0604030504040204" pitchFamily="34" charset="0"/>
                <a:hlinkClick r:id="rId3"/>
              </a:rPr>
              <a:t>cafod.org.uk/About-Us/CAFOD-Catholicism</a:t>
            </a:r>
            <a:r>
              <a:rPr lang="en-GB" altLang="en-US" u="sng" dirty="0">
                <a:latin typeface="Verdana" panose="020B0604030504040204" pitchFamily="34" charset="0"/>
              </a:rPr>
              <a:t>,</a:t>
            </a:r>
            <a:r>
              <a:rPr lang="en-GB" altLang="en-US" dirty="0">
                <a:latin typeface="Verdana" panose="020B0604030504040204" pitchFamily="34" charset="0"/>
              </a:rPr>
              <a:t> may spark some ideas.  </a:t>
            </a:r>
          </a:p>
          <a:p>
            <a:r>
              <a:rPr lang="en-GB" altLang="en-US" dirty="0">
                <a:latin typeface="Verdana" panose="020B0604030504040204" pitchFamily="34" charset="0"/>
              </a:rPr>
              <a:t>Picture credit:	Caritas Internationalis</a:t>
            </a:r>
          </a:p>
        </p:txBody>
      </p:sp>
      <p:sp>
        <p:nvSpPr>
          <p:cNvPr id="55300" name="Slide Number Placeholder 3">
            <a:extLst>
              <a:ext uri="{FF2B5EF4-FFF2-40B4-BE49-F238E27FC236}">
                <a16:creationId xmlns:a16="http://schemas.microsoft.com/office/drawing/2014/main" id="{44A66243-D0DA-4E32-9800-E0028C375E02}"/>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4F2A6C58-CD99-489D-8DDF-90CD8867991E}" type="slidenum">
              <a:rPr lang="en-US" altLang="en-US" sz="1000" smtClean="0"/>
              <a:pPr/>
              <a:t>25</a:t>
            </a:fld>
            <a:endParaRPr lang="en-US" altLang="en-US" sz="1000">
              <a:latin typeface="Arial" panose="020B0604020202020204" pitchFamily="34" charset="0"/>
            </a:endParaRPr>
          </a:p>
        </p:txBody>
      </p:sp>
    </p:spTree>
    <p:extLst>
      <p:ext uri="{BB962C8B-B14F-4D97-AF65-F5344CB8AC3E}">
        <p14:creationId xmlns:p14="http://schemas.microsoft.com/office/powerpoint/2010/main" val="6471356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a:extLst>
              <a:ext uri="{FF2B5EF4-FFF2-40B4-BE49-F238E27FC236}">
                <a16:creationId xmlns:a16="http://schemas.microsoft.com/office/drawing/2014/main" id="{D2FF724C-4710-4F7D-84B3-5C9E4FA1AC7F}"/>
              </a:ext>
            </a:extLst>
          </p:cNvPr>
          <p:cNvSpPr>
            <a:spLocks noGrp="1" noRot="1" noChangeAspect="1" noChangeArrowheads="1" noTextEdit="1"/>
          </p:cNvSpPr>
          <p:nvPr>
            <p:ph type="sldImg"/>
          </p:nvPr>
        </p:nvSpPr>
        <p:spPr>
          <a:ln/>
        </p:spPr>
      </p:sp>
      <p:sp>
        <p:nvSpPr>
          <p:cNvPr id="57347" name="Notes Placeholder 2">
            <a:extLst>
              <a:ext uri="{FF2B5EF4-FFF2-40B4-BE49-F238E27FC236}">
                <a16:creationId xmlns:a16="http://schemas.microsoft.com/office/drawing/2014/main" id="{87AACD95-90DD-4EED-992C-31E36FFAB758}"/>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Picture credit: Chloe </a:t>
            </a:r>
            <a:r>
              <a:rPr lang="en-GB" altLang="en-US" dirty="0" err="1">
                <a:latin typeface="Verdana" panose="020B0604030504040204" pitchFamily="34" charset="0"/>
              </a:rPr>
              <a:t>Sideserf</a:t>
            </a:r>
            <a:endParaRPr lang="en-GB" altLang="en-US" dirty="0">
              <a:latin typeface="Verdana" panose="020B0604030504040204" pitchFamily="34" charset="0"/>
            </a:endParaRPr>
          </a:p>
        </p:txBody>
      </p:sp>
      <p:sp>
        <p:nvSpPr>
          <p:cNvPr id="57348" name="Slide Number Placeholder 3">
            <a:extLst>
              <a:ext uri="{FF2B5EF4-FFF2-40B4-BE49-F238E27FC236}">
                <a16:creationId xmlns:a16="http://schemas.microsoft.com/office/drawing/2014/main" id="{7B881375-BB29-4D9D-AC7D-2B91E3B4AE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746E335B-D31B-4762-AFFC-6FF7A2B1A30C}" type="slidenum">
              <a:rPr lang="en-US" altLang="en-US" sz="1000" smtClean="0"/>
              <a:pPr/>
              <a:t>26</a:t>
            </a:fld>
            <a:endParaRPr lang="en-US" altLang="en-US" sz="1000">
              <a:latin typeface="Arial" panose="020B0604020202020204" pitchFamily="34" charset="0"/>
            </a:endParaRPr>
          </a:p>
        </p:txBody>
      </p:sp>
    </p:spTree>
    <p:extLst>
      <p:ext uri="{BB962C8B-B14F-4D97-AF65-F5344CB8AC3E}">
        <p14:creationId xmlns:p14="http://schemas.microsoft.com/office/powerpoint/2010/main" val="17070248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Slide Image Placeholder 1">
            <a:extLst>
              <a:ext uri="{FF2B5EF4-FFF2-40B4-BE49-F238E27FC236}">
                <a16:creationId xmlns:a16="http://schemas.microsoft.com/office/drawing/2014/main" id="{2B18A0DB-8E23-4D52-853F-0C27BD0A875C}"/>
              </a:ext>
            </a:extLst>
          </p:cNvPr>
          <p:cNvSpPr>
            <a:spLocks noGrp="1" noRot="1" noChangeAspect="1" noChangeArrowheads="1" noTextEdit="1"/>
          </p:cNvSpPr>
          <p:nvPr>
            <p:ph type="sldImg"/>
          </p:nvPr>
        </p:nvSpPr>
        <p:spPr>
          <a:ln/>
        </p:spPr>
      </p:sp>
      <p:sp>
        <p:nvSpPr>
          <p:cNvPr id="59395" name="Notes Placeholder 2">
            <a:extLst>
              <a:ext uri="{FF2B5EF4-FFF2-40B4-BE49-F238E27FC236}">
                <a16:creationId xmlns:a16="http://schemas.microsoft.com/office/drawing/2014/main" id="{7D7742D9-7094-4441-A3D7-4E231075AE1D}"/>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Verdana" panose="020B0604030504040204" pitchFamily="34" charset="0"/>
              </a:rPr>
              <a:t>Picture credit: Tonya Christner from </a:t>
            </a:r>
            <a:r>
              <a:rPr lang="en-US" altLang="en-US" err="1">
                <a:latin typeface="Verdana" panose="020B0604030504040204" pitchFamily="34" charset="0"/>
              </a:rPr>
              <a:t>FreeImages</a:t>
            </a:r>
            <a:endParaRPr lang="en-GB" altLang="en-US">
              <a:latin typeface="Verdana" panose="020B0604030504040204" pitchFamily="34" charset="0"/>
            </a:endParaRPr>
          </a:p>
        </p:txBody>
      </p:sp>
      <p:sp>
        <p:nvSpPr>
          <p:cNvPr id="59396" name="Slide Number Placeholder 3">
            <a:extLst>
              <a:ext uri="{FF2B5EF4-FFF2-40B4-BE49-F238E27FC236}">
                <a16:creationId xmlns:a16="http://schemas.microsoft.com/office/drawing/2014/main" id="{6F56172C-326D-464D-A138-474267E94F0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DD07A28B-E46F-4560-B796-D27321FA6664}" type="slidenum">
              <a:rPr lang="en-US" altLang="en-US" sz="1000" smtClean="0"/>
              <a:pPr/>
              <a:t>27</a:t>
            </a:fld>
            <a:endParaRPr lang="en-US" altLang="en-US" sz="1000">
              <a:latin typeface="Arial" panose="020B0604020202020204" pitchFamily="34" charset="0"/>
            </a:endParaRPr>
          </a:p>
        </p:txBody>
      </p:sp>
    </p:spTree>
    <p:extLst>
      <p:ext uri="{BB962C8B-B14F-4D97-AF65-F5344CB8AC3E}">
        <p14:creationId xmlns:p14="http://schemas.microsoft.com/office/powerpoint/2010/main" val="12287596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a:extLst>
              <a:ext uri="{FF2B5EF4-FFF2-40B4-BE49-F238E27FC236}">
                <a16:creationId xmlns:a16="http://schemas.microsoft.com/office/drawing/2014/main" id="{DC629F2D-57C3-497D-B7CD-0172B92D2698}"/>
              </a:ext>
            </a:extLst>
          </p:cNvPr>
          <p:cNvSpPr>
            <a:spLocks noGrp="1" noRot="1" noChangeAspect="1" noChangeArrowheads="1" noTextEdit="1"/>
          </p:cNvSpPr>
          <p:nvPr>
            <p:ph type="sldImg"/>
          </p:nvPr>
        </p:nvSpPr>
        <p:spPr>
          <a:ln/>
        </p:spPr>
      </p:sp>
      <p:sp>
        <p:nvSpPr>
          <p:cNvPr id="61443" name="Notes Placeholder 2">
            <a:extLst>
              <a:ext uri="{FF2B5EF4-FFF2-40B4-BE49-F238E27FC236}">
                <a16:creationId xmlns:a16="http://schemas.microsoft.com/office/drawing/2014/main" id="{80C90728-A31F-4D32-8352-E1D8D1FEB063}"/>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Encourage pupils to create a space where people can pray for the world, our environment and everyone we share it with. Put objects, photos and other reminders of creation’s beauty around the space. </a:t>
            </a:r>
          </a:p>
          <a:p>
            <a:endParaRPr lang="en-GB" altLang="en-US">
              <a:latin typeface="Verdana" panose="020B0604030504040204" pitchFamily="34" charset="0"/>
            </a:endParaRPr>
          </a:p>
          <a:p>
            <a:r>
              <a:rPr lang="en-GB" altLang="en-US">
                <a:latin typeface="Verdana" panose="020B0604030504040204" pitchFamily="34" charset="0"/>
              </a:rPr>
              <a:t>Picture credit: Rosie Heaton</a:t>
            </a:r>
          </a:p>
        </p:txBody>
      </p:sp>
      <p:sp>
        <p:nvSpPr>
          <p:cNvPr id="61444" name="Slide Number Placeholder 3">
            <a:extLst>
              <a:ext uri="{FF2B5EF4-FFF2-40B4-BE49-F238E27FC236}">
                <a16:creationId xmlns:a16="http://schemas.microsoft.com/office/drawing/2014/main" id="{D9552685-2DBD-4702-B05C-0E7FE544864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8A624D16-2796-4CD2-99E2-E2B8FEA142FD}" type="slidenum">
              <a:rPr lang="en-US" altLang="en-US" sz="1000" smtClean="0"/>
              <a:pPr/>
              <a:t>28</a:t>
            </a:fld>
            <a:endParaRPr lang="en-US" altLang="en-US" sz="1000">
              <a:latin typeface="Arial" panose="020B0604020202020204" pitchFamily="34" charset="0"/>
            </a:endParaRPr>
          </a:p>
        </p:txBody>
      </p:sp>
    </p:spTree>
    <p:extLst>
      <p:ext uri="{BB962C8B-B14F-4D97-AF65-F5344CB8AC3E}">
        <p14:creationId xmlns:p14="http://schemas.microsoft.com/office/powerpoint/2010/main" val="143949087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a:extLst>
              <a:ext uri="{FF2B5EF4-FFF2-40B4-BE49-F238E27FC236}">
                <a16:creationId xmlns:a16="http://schemas.microsoft.com/office/drawing/2014/main" id="{CFF8114D-7D49-44DA-BD65-F2A212744347}"/>
              </a:ext>
            </a:extLst>
          </p:cNvPr>
          <p:cNvSpPr>
            <a:spLocks noGrp="1" noRot="1" noChangeAspect="1" noChangeArrowheads="1" noTextEdit="1"/>
          </p:cNvSpPr>
          <p:nvPr>
            <p:ph type="sldImg"/>
          </p:nvPr>
        </p:nvSpPr>
        <p:spPr>
          <a:ln/>
        </p:spPr>
      </p:sp>
      <p:sp>
        <p:nvSpPr>
          <p:cNvPr id="63491" name="Notes Placeholder 2">
            <a:extLst>
              <a:ext uri="{FF2B5EF4-FFF2-40B4-BE49-F238E27FC236}">
                <a16:creationId xmlns:a16="http://schemas.microsoft.com/office/drawing/2014/main" id="{33CF2FB5-8746-48DD-9371-6DA5E8431075}"/>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Picture credit: Caritas Internationalis</a:t>
            </a:r>
          </a:p>
        </p:txBody>
      </p:sp>
      <p:sp>
        <p:nvSpPr>
          <p:cNvPr id="63492" name="Slide Number Placeholder 3">
            <a:extLst>
              <a:ext uri="{FF2B5EF4-FFF2-40B4-BE49-F238E27FC236}">
                <a16:creationId xmlns:a16="http://schemas.microsoft.com/office/drawing/2014/main" id="{EEC9FF93-6CDC-4255-A63B-4EA09B1C6BF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5F9071B2-5613-4E8E-BF42-F6DF7BC148CE}" type="slidenum">
              <a:rPr lang="en-US" altLang="en-US" sz="1000" smtClean="0"/>
              <a:pPr/>
              <a:t>29</a:t>
            </a:fld>
            <a:endParaRPr lang="en-US" altLang="en-US" sz="1000">
              <a:latin typeface="Arial" panose="020B0604020202020204" pitchFamily="34" charset="0"/>
            </a:endParaRPr>
          </a:p>
        </p:txBody>
      </p:sp>
    </p:spTree>
    <p:extLst>
      <p:ext uri="{BB962C8B-B14F-4D97-AF65-F5344CB8AC3E}">
        <p14:creationId xmlns:p14="http://schemas.microsoft.com/office/powerpoint/2010/main" val="40377640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a:extLst>
              <a:ext uri="{FF2B5EF4-FFF2-40B4-BE49-F238E27FC236}">
                <a16:creationId xmlns:a16="http://schemas.microsoft.com/office/drawing/2014/main" id="{94E9A5CC-1CBB-4E9D-9264-6D106BF83108}"/>
              </a:ext>
            </a:extLst>
          </p:cNvPr>
          <p:cNvSpPr>
            <a:spLocks noGrp="1" noRot="1" noChangeAspect="1" noChangeArrowheads="1" noTextEdit="1"/>
          </p:cNvSpPr>
          <p:nvPr>
            <p:ph type="sldImg"/>
          </p:nvPr>
        </p:nvSpPr>
        <p:spPr>
          <a:ln/>
        </p:spPr>
      </p:sp>
      <p:sp>
        <p:nvSpPr>
          <p:cNvPr id="65539" name="Notes Placeholder 2">
            <a:extLst>
              <a:ext uri="{FF2B5EF4-FFF2-40B4-BE49-F238E27FC236}">
                <a16:creationId xmlns:a16="http://schemas.microsoft.com/office/drawing/2014/main" id="{66C705A2-DEBB-481B-B138-6322E30FD63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See what other schools have been doing for Lent: cafod.org.uk/Education/Your-stories</a:t>
            </a:r>
          </a:p>
        </p:txBody>
      </p:sp>
      <p:sp>
        <p:nvSpPr>
          <p:cNvPr id="65540" name="Slide Number Placeholder 3">
            <a:extLst>
              <a:ext uri="{FF2B5EF4-FFF2-40B4-BE49-F238E27FC236}">
                <a16:creationId xmlns:a16="http://schemas.microsoft.com/office/drawing/2014/main" id="{A0ACEF1B-6B6F-432F-A236-2414DD00396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FFC55D2-09B5-4850-A833-1D9EECFE0496}" type="slidenum">
              <a:rPr lang="en-US" altLang="en-US" sz="1000" smtClean="0"/>
              <a:pPr/>
              <a:t>30</a:t>
            </a:fld>
            <a:endParaRPr lang="en-US" altLang="en-US" sz="1000">
              <a:latin typeface="Arial" panose="020B0604020202020204" pitchFamily="34" charset="0"/>
            </a:endParaRPr>
          </a:p>
        </p:txBody>
      </p:sp>
    </p:spTree>
    <p:extLst>
      <p:ext uri="{BB962C8B-B14F-4D97-AF65-F5344CB8AC3E}">
        <p14:creationId xmlns:p14="http://schemas.microsoft.com/office/powerpoint/2010/main" val="284447696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a:extLst>
              <a:ext uri="{FF2B5EF4-FFF2-40B4-BE49-F238E27FC236}">
                <a16:creationId xmlns:a16="http://schemas.microsoft.com/office/drawing/2014/main" id="{738C7090-FDEB-4F86-A3C1-73B306444C42}"/>
              </a:ext>
            </a:extLst>
          </p:cNvPr>
          <p:cNvSpPr>
            <a:spLocks noGrp="1" noRot="1" noChangeAspect="1" noChangeArrowheads="1" noTextEdit="1"/>
          </p:cNvSpPr>
          <p:nvPr>
            <p:ph type="sldImg"/>
          </p:nvPr>
        </p:nvSpPr>
        <p:spPr>
          <a:ln/>
        </p:spPr>
      </p:sp>
      <p:sp>
        <p:nvSpPr>
          <p:cNvPr id="67587" name="Notes Placeholder 2">
            <a:extLst>
              <a:ext uri="{FF2B5EF4-FFF2-40B4-BE49-F238E27FC236}">
                <a16:creationId xmlns:a16="http://schemas.microsoft.com/office/drawing/2014/main" id="{B8E14CD1-FD55-463D-B4E6-645B0998A65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latin typeface="Verdana" panose="020B0604030504040204" pitchFamily="34" charset="0"/>
            </a:endParaRPr>
          </a:p>
        </p:txBody>
      </p:sp>
      <p:sp>
        <p:nvSpPr>
          <p:cNvPr id="67588" name="Slide Number Placeholder 3">
            <a:extLst>
              <a:ext uri="{FF2B5EF4-FFF2-40B4-BE49-F238E27FC236}">
                <a16:creationId xmlns:a16="http://schemas.microsoft.com/office/drawing/2014/main" id="{B084CBDB-7687-4A47-8C1E-8D45B209376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2AD8DBAC-5BDD-42CB-9890-4DD6CC562ECD}" type="slidenum">
              <a:rPr lang="en-US" altLang="en-US" sz="1000" smtClean="0"/>
              <a:pPr/>
              <a:t>31</a:t>
            </a:fld>
            <a:endParaRPr lang="en-US" altLang="en-US" sz="1000">
              <a:latin typeface="Arial" panose="020B0604020202020204" pitchFamily="34" charset="0"/>
            </a:endParaRPr>
          </a:p>
        </p:txBody>
      </p:sp>
    </p:spTree>
    <p:extLst>
      <p:ext uri="{BB962C8B-B14F-4D97-AF65-F5344CB8AC3E}">
        <p14:creationId xmlns:p14="http://schemas.microsoft.com/office/powerpoint/2010/main" val="247640307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Image Placeholder 1">
            <a:extLst>
              <a:ext uri="{FF2B5EF4-FFF2-40B4-BE49-F238E27FC236}">
                <a16:creationId xmlns:a16="http://schemas.microsoft.com/office/drawing/2014/main" id="{9E907CA9-32BF-4205-AB29-1F2BB1B0F4B7}"/>
              </a:ext>
            </a:extLst>
          </p:cNvPr>
          <p:cNvSpPr>
            <a:spLocks noGrp="1" noRot="1" noChangeAspect="1" noChangeArrowheads="1" noTextEdit="1"/>
          </p:cNvSpPr>
          <p:nvPr>
            <p:ph type="sldImg"/>
          </p:nvPr>
        </p:nvSpPr>
        <p:spPr>
          <a:ln/>
        </p:spPr>
      </p:sp>
      <p:sp>
        <p:nvSpPr>
          <p:cNvPr id="69635" name="Notes Placeholder 2">
            <a:extLst>
              <a:ext uri="{FF2B5EF4-FFF2-40B4-BE49-F238E27FC236}">
                <a16:creationId xmlns:a16="http://schemas.microsoft.com/office/drawing/2014/main" id="{A0A412A0-5771-4C81-AE69-6AAF0342BF4E}"/>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Verdana" panose="020B0604030504040204" pitchFamily="34" charset="0"/>
              </a:rPr>
              <a:t>Teachers: Please collect and return your pupils' donations using the return form sent to your school in your Lent schools pack. If this is not possible, please mark the envelope 'Lent'. Thank you.</a:t>
            </a:r>
          </a:p>
          <a:p>
            <a:endParaRPr lang="en-GB" altLang="en-US" dirty="0">
              <a:latin typeface="Verdana" panose="020B0604030504040204" pitchFamily="34" charset="0"/>
            </a:endParaRPr>
          </a:p>
          <a:p>
            <a:r>
              <a:rPr lang="en-GB" altLang="en-US" dirty="0">
                <a:latin typeface="Verdana" panose="020B0604030504040204" pitchFamily="34" charset="0"/>
              </a:rPr>
              <a:t>Picture credit:</a:t>
            </a:r>
            <a:r>
              <a:rPr lang="en-GB" altLang="en-US" baseline="0" dirty="0">
                <a:latin typeface="Verdana" panose="020B0604030504040204" pitchFamily="34" charset="0"/>
              </a:rPr>
              <a:t> </a:t>
            </a:r>
            <a:r>
              <a:rPr lang="en-GB" altLang="en-US" baseline="0" dirty="0" err="1">
                <a:latin typeface="Verdana" panose="020B0604030504040204" pitchFamily="34" charset="0"/>
              </a:rPr>
              <a:t>Zinyange</a:t>
            </a:r>
            <a:r>
              <a:rPr lang="en-GB" altLang="en-US" baseline="0" dirty="0">
                <a:latin typeface="Verdana" panose="020B0604030504040204" pitchFamily="34" charset="0"/>
              </a:rPr>
              <a:t> </a:t>
            </a:r>
            <a:r>
              <a:rPr lang="en-GB" altLang="en-US" baseline="0" dirty="0" err="1">
                <a:latin typeface="Verdana" panose="020B0604030504040204" pitchFamily="34" charset="0"/>
              </a:rPr>
              <a:t>Auntony</a:t>
            </a:r>
            <a:endParaRPr lang="en-GB" altLang="en-US" dirty="0">
              <a:latin typeface="Verdana" panose="020B0604030504040204" pitchFamily="34" charset="0"/>
            </a:endParaRPr>
          </a:p>
          <a:p>
            <a:endParaRPr lang="en-GB" altLang="en-US" dirty="0">
              <a:latin typeface="Verdana" panose="020B0604030504040204" pitchFamily="34" charset="0"/>
            </a:endParaRPr>
          </a:p>
        </p:txBody>
      </p:sp>
      <p:sp>
        <p:nvSpPr>
          <p:cNvPr id="69636" name="Slide Number Placeholder 3">
            <a:extLst>
              <a:ext uri="{FF2B5EF4-FFF2-40B4-BE49-F238E27FC236}">
                <a16:creationId xmlns:a16="http://schemas.microsoft.com/office/drawing/2014/main" id="{8603FBF3-C7B5-4723-B692-BB4E9533643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15A4F59C-B388-4977-A19C-C3F441A37D32}" type="slidenum">
              <a:rPr lang="en-US" altLang="en-US" sz="1000" smtClean="0"/>
              <a:pPr/>
              <a:t>32</a:t>
            </a:fld>
            <a:endParaRPr lang="en-US" altLang="en-US" sz="1000">
              <a:latin typeface="Arial" panose="020B0604020202020204" pitchFamily="34" charset="0"/>
            </a:endParaRPr>
          </a:p>
        </p:txBody>
      </p:sp>
    </p:spTree>
    <p:extLst>
      <p:ext uri="{BB962C8B-B14F-4D97-AF65-F5344CB8AC3E}">
        <p14:creationId xmlns:p14="http://schemas.microsoft.com/office/powerpoint/2010/main" val="27905439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a:extLst>
              <a:ext uri="{FF2B5EF4-FFF2-40B4-BE49-F238E27FC236}">
                <a16:creationId xmlns:a16="http://schemas.microsoft.com/office/drawing/2014/main" id="{1C43BE22-89DA-4F73-83EF-B7EF5ED2CB70}"/>
              </a:ext>
            </a:extLst>
          </p:cNvPr>
          <p:cNvSpPr>
            <a:spLocks noGrp="1" noRot="1" noChangeAspect="1" noChangeArrowheads="1" noTextEdit="1"/>
          </p:cNvSpPr>
          <p:nvPr>
            <p:ph type="sldImg"/>
          </p:nvPr>
        </p:nvSpPr>
        <p:spPr>
          <a:ln/>
        </p:spPr>
      </p:sp>
      <p:sp>
        <p:nvSpPr>
          <p:cNvPr id="71683" name="Notes Placeholder 2">
            <a:extLst>
              <a:ext uri="{FF2B5EF4-FFF2-40B4-BE49-F238E27FC236}">
                <a16:creationId xmlns:a16="http://schemas.microsoft.com/office/drawing/2014/main" id="{C0C450D8-CB4F-4C5C-A512-CFEF88093B8A}"/>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000000"/>
                </a:solidFill>
                <a:latin typeface="Verdana" panose="020B0604030504040204" pitchFamily="34" charset="0"/>
              </a:rPr>
              <a:t>Pope Francis blessing a child refugee at the washing of the feet on Maundy Thursday 2016.</a:t>
            </a:r>
          </a:p>
          <a:p>
            <a:r>
              <a:rPr lang="en-GB" altLang="en-US">
                <a:solidFill>
                  <a:srgbClr val="000000"/>
                </a:solidFill>
                <a:latin typeface="Verdana" panose="020B0604030504040204" pitchFamily="34" charset="0"/>
              </a:rPr>
              <a:t>Picture credit: </a:t>
            </a:r>
            <a:r>
              <a:rPr lang="en-GB" altLang="en-US" err="1">
                <a:solidFill>
                  <a:srgbClr val="000000"/>
                </a:solidFill>
                <a:latin typeface="Verdana" panose="020B0604030504040204" pitchFamily="34" charset="0"/>
              </a:rPr>
              <a:t>L'Osservatore</a:t>
            </a:r>
            <a:r>
              <a:rPr lang="en-GB" altLang="en-US">
                <a:solidFill>
                  <a:srgbClr val="000000"/>
                </a:solidFill>
                <a:latin typeface="Verdana" panose="020B0604030504040204" pitchFamily="34" charset="0"/>
              </a:rPr>
              <a:t> Romano </a:t>
            </a:r>
          </a:p>
        </p:txBody>
      </p:sp>
      <p:sp>
        <p:nvSpPr>
          <p:cNvPr id="71684" name="Slide Number Placeholder 3">
            <a:extLst>
              <a:ext uri="{FF2B5EF4-FFF2-40B4-BE49-F238E27FC236}">
                <a16:creationId xmlns:a16="http://schemas.microsoft.com/office/drawing/2014/main" id="{45BB2930-E4D2-4BB8-AC70-10F108E654E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3D9CC794-8423-4842-BF24-351AA9CD9CE7}" type="slidenum">
              <a:rPr lang="en-US" altLang="en-US" sz="1000" smtClean="0"/>
              <a:pPr/>
              <a:t>33</a:t>
            </a:fld>
            <a:endParaRPr lang="en-US" altLang="en-US" sz="1000">
              <a:latin typeface="Arial" panose="020B0604020202020204" pitchFamily="34" charset="0"/>
            </a:endParaRPr>
          </a:p>
        </p:txBody>
      </p:sp>
    </p:spTree>
    <p:extLst>
      <p:ext uri="{BB962C8B-B14F-4D97-AF65-F5344CB8AC3E}">
        <p14:creationId xmlns:p14="http://schemas.microsoft.com/office/powerpoint/2010/main" val="35157796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a:extLst>
              <a:ext uri="{FF2B5EF4-FFF2-40B4-BE49-F238E27FC236}">
                <a16:creationId xmlns:a16="http://schemas.microsoft.com/office/drawing/2014/main" id="{84E9E0D9-2F0E-44AC-A649-4BA415531BAD}"/>
              </a:ext>
            </a:extLst>
          </p:cNvPr>
          <p:cNvSpPr>
            <a:spLocks noGrp="1" noRot="1" noChangeAspect="1" noChangeArrowheads="1" noTextEdit="1"/>
          </p:cNvSpPr>
          <p:nvPr>
            <p:ph type="sldImg"/>
          </p:nvPr>
        </p:nvSpPr>
        <p:spPr>
          <a:ln/>
        </p:spPr>
      </p:sp>
      <p:sp>
        <p:nvSpPr>
          <p:cNvPr id="73731" name="Notes Placeholder 2">
            <a:extLst>
              <a:ext uri="{FF2B5EF4-FFF2-40B4-BE49-F238E27FC236}">
                <a16:creationId xmlns:a16="http://schemas.microsoft.com/office/drawing/2014/main" id="{910F58BB-C377-4CBA-B37F-6161AF3C8E8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a:latin typeface="Verdana" panose="020B0604030504040204" pitchFamily="34" charset="0"/>
            </a:endParaRPr>
          </a:p>
        </p:txBody>
      </p:sp>
      <p:sp>
        <p:nvSpPr>
          <p:cNvPr id="73732" name="Slide Number Placeholder 3">
            <a:extLst>
              <a:ext uri="{FF2B5EF4-FFF2-40B4-BE49-F238E27FC236}">
                <a16:creationId xmlns:a16="http://schemas.microsoft.com/office/drawing/2014/main" id="{67370ABE-2E1B-4CB1-94D8-B13D02BDCC53}"/>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F1AD59CB-88A1-414F-94FB-25BE77181A30}" type="slidenum">
              <a:rPr lang="en-US" altLang="en-US" sz="1000" smtClean="0"/>
              <a:pPr/>
              <a:t>34</a:t>
            </a:fld>
            <a:endParaRPr lang="en-US" altLang="en-US" sz="1000">
              <a:latin typeface="Arial" panose="020B0604020202020204" pitchFamily="34" charset="0"/>
            </a:endParaRPr>
          </a:p>
        </p:txBody>
      </p:sp>
    </p:spTree>
    <p:extLst>
      <p:ext uri="{BB962C8B-B14F-4D97-AF65-F5344CB8AC3E}">
        <p14:creationId xmlns:p14="http://schemas.microsoft.com/office/powerpoint/2010/main" val="17843643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Slide Image Placeholder 1">
            <a:extLst>
              <a:ext uri="{FF2B5EF4-FFF2-40B4-BE49-F238E27FC236}">
                <a16:creationId xmlns:a16="http://schemas.microsoft.com/office/drawing/2014/main" id="{30718E3E-B44B-40BB-A483-8D4281405037}"/>
              </a:ext>
            </a:extLst>
          </p:cNvPr>
          <p:cNvSpPr>
            <a:spLocks noGrp="1" noRot="1" noChangeAspect="1" noChangeArrowheads="1" noTextEdit="1"/>
          </p:cNvSpPr>
          <p:nvPr>
            <p:ph type="sldImg"/>
          </p:nvPr>
        </p:nvSpPr>
        <p:spPr>
          <a:ln/>
        </p:spPr>
      </p:sp>
      <p:sp>
        <p:nvSpPr>
          <p:cNvPr id="75779" name="Notes Placeholder 2">
            <a:extLst>
              <a:ext uri="{FF2B5EF4-FFF2-40B4-BE49-F238E27FC236}">
                <a16:creationId xmlns:a16="http://schemas.microsoft.com/office/drawing/2014/main" id="{AC8F11E8-97AA-49D0-A821-584DD1E603C9}"/>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latin typeface="Verdana" panose="020B0604030504040204" pitchFamily="34" charset="0"/>
              </a:rPr>
              <a:t>Picture credit: Jeremy </a:t>
            </a:r>
            <a:r>
              <a:rPr lang="en-GB" altLang="en-US" err="1">
                <a:latin typeface="Verdana" panose="020B0604030504040204" pitchFamily="34" charset="0"/>
              </a:rPr>
              <a:t>Doorten</a:t>
            </a:r>
            <a:r>
              <a:rPr lang="en-GB" altLang="en-US">
                <a:latin typeface="Verdana" panose="020B0604030504040204" pitchFamily="34" charset="0"/>
              </a:rPr>
              <a:t> </a:t>
            </a:r>
          </a:p>
        </p:txBody>
      </p:sp>
      <p:sp>
        <p:nvSpPr>
          <p:cNvPr id="75780" name="Slide Number Placeholder 3">
            <a:extLst>
              <a:ext uri="{FF2B5EF4-FFF2-40B4-BE49-F238E27FC236}">
                <a16:creationId xmlns:a16="http://schemas.microsoft.com/office/drawing/2014/main" id="{B152BBDC-C9B6-4390-908F-E2A4341B9719}"/>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fld id="{6FB6E21A-9CE5-4589-A2F0-65106171FBD7}" type="slidenum">
              <a:rPr lang="en-US" altLang="en-US" sz="1000" smtClean="0"/>
              <a:pPr/>
              <a:t>35</a:t>
            </a:fld>
            <a:endParaRPr lang="en-US" altLang="en-US" sz="1000">
              <a:latin typeface="Arial" panose="020B0604020202020204" pitchFamily="34" charset="0"/>
            </a:endParaRPr>
          </a:p>
        </p:txBody>
      </p:sp>
    </p:spTree>
    <p:extLst>
      <p:ext uri="{BB962C8B-B14F-4D97-AF65-F5344CB8AC3E}">
        <p14:creationId xmlns:p14="http://schemas.microsoft.com/office/powerpoint/2010/main" val="174640743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sp>
        <p:nvSpPr>
          <p:cNvPr id="14338" name="Rectangle 2"/>
          <p:cNvSpPr>
            <a:spLocks noGrp="1" noChangeArrowheads="1"/>
          </p:cNvSpPr>
          <p:nvPr>
            <p:ph type="ctrTitle"/>
          </p:nvPr>
        </p:nvSpPr>
        <p:spPr>
          <a:xfrm>
            <a:off x="3526367" y="2432050"/>
            <a:ext cx="7797800" cy="2030413"/>
          </a:xfrm>
        </p:spPr>
        <p:txBody>
          <a:bodyPr anchor="t"/>
          <a:lstStyle>
            <a:lvl1pPr>
              <a:defRPr sz="5000">
                <a:solidFill>
                  <a:srgbClr val="003E4E"/>
                </a:solidFill>
              </a:defRPr>
            </a:lvl1pPr>
          </a:lstStyle>
          <a:p>
            <a:r>
              <a:rPr lang="en-US"/>
              <a:t>Click to edit Master title style</a:t>
            </a:r>
          </a:p>
        </p:txBody>
      </p:sp>
      <p:sp>
        <p:nvSpPr>
          <p:cNvPr id="14339" name="Rectangle 3"/>
          <p:cNvSpPr>
            <a:spLocks noGrp="1" noChangeArrowheads="1"/>
          </p:cNvSpPr>
          <p:nvPr>
            <p:ph type="subTitle" idx="1"/>
          </p:nvPr>
        </p:nvSpPr>
        <p:spPr>
          <a:xfrm>
            <a:off x="3526367" y="4630745"/>
            <a:ext cx="7797800" cy="1373187"/>
          </a:xfrm>
          <a:prstGeom prst="rect">
            <a:avLst/>
          </a:prstGeom>
        </p:spPr>
        <p:txBody>
          <a:bodyPr rIns="0"/>
          <a:lstStyle>
            <a:lvl1pPr marL="0" indent="0">
              <a:spcAft>
                <a:spcPct val="0"/>
              </a:spcAft>
              <a:buFont typeface="Times" charset="0"/>
              <a:buNone/>
              <a:defRPr sz="2400">
                <a:solidFill>
                  <a:schemeClr val="tx2"/>
                </a:solidFill>
              </a:defRPr>
            </a:lvl1pPr>
          </a:lstStyle>
          <a:p>
            <a:r>
              <a:rPr lang="en-US"/>
              <a:t>Click to edit Master subtitle style</a:t>
            </a:r>
          </a:p>
        </p:txBody>
      </p:sp>
    </p:spTree>
    <p:extLst>
      <p:ext uri="{BB962C8B-B14F-4D97-AF65-F5344CB8AC3E}">
        <p14:creationId xmlns:p14="http://schemas.microsoft.com/office/powerpoint/2010/main" val="31714748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5663" y="363255"/>
            <a:ext cx="10467975" cy="1533525"/>
          </a:xfrm>
        </p:spPr>
        <p:txBody>
          <a:bodyPr/>
          <a:lstStyle/>
          <a:p>
            <a:r>
              <a:rPr lang="en-US"/>
              <a:t>Click to edit Master title style</a:t>
            </a:r>
            <a:endParaRPr lang="en-GB"/>
          </a:p>
        </p:txBody>
      </p:sp>
      <p:sp>
        <p:nvSpPr>
          <p:cNvPr id="3" name="Content Placeholder 2"/>
          <p:cNvSpPr>
            <a:spLocks noGrp="1"/>
          </p:cNvSpPr>
          <p:nvPr>
            <p:ph idx="1"/>
          </p:nvPr>
        </p:nvSpPr>
        <p:spPr>
          <a:xfrm>
            <a:off x="855663" y="1533525"/>
            <a:ext cx="10467975"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995145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7"/>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a:prstGeom prst="rect">
            <a:avLst/>
          </a:prstGeom>
        </p:spPr>
        <p:txBody>
          <a:bodyPr anchor="b"/>
          <a:lstStyle>
            <a:lvl1pPr marL="0" indent="0">
              <a:buNone/>
              <a:defRPr sz="2000"/>
            </a:lvl1pPr>
            <a:lvl2pPr marL="457189" indent="0">
              <a:buNone/>
              <a:defRPr sz="1800"/>
            </a:lvl2pPr>
            <a:lvl3pPr marL="914377" indent="0">
              <a:buNone/>
              <a:defRPr sz="1600"/>
            </a:lvl3pPr>
            <a:lvl4pPr marL="1371566" indent="0">
              <a:buNone/>
              <a:defRPr sz="1400"/>
            </a:lvl4pPr>
            <a:lvl5pPr marL="1828754" indent="0">
              <a:buNone/>
              <a:defRPr sz="1400"/>
            </a:lvl5pPr>
            <a:lvl6pPr marL="2285943" indent="0">
              <a:buNone/>
              <a:defRPr sz="1400"/>
            </a:lvl6pPr>
            <a:lvl7pPr marL="2743131" indent="0">
              <a:buNone/>
              <a:defRPr sz="1400"/>
            </a:lvl7pPr>
            <a:lvl8pPr marL="3200320" indent="0">
              <a:buNone/>
              <a:defRPr sz="1400"/>
            </a:lvl8pPr>
            <a:lvl9pPr marL="3657509" indent="0">
              <a:buNone/>
              <a:defRPr sz="1400"/>
            </a:lvl9pPr>
          </a:lstStyle>
          <a:p>
            <a:pPr lvl="0"/>
            <a:r>
              <a:rPr lang="en-US"/>
              <a:t>Click to edit Master text styles</a:t>
            </a:r>
          </a:p>
        </p:txBody>
      </p:sp>
    </p:spTree>
    <p:extLst>
      <p:ext uri="{BB962C8B-B14F-4D97-AF65-F5344CB8AC3E}">
        <p14:creationId xmlns:p14="http://schemas.microsoft.com/office/powerpoint/2010/main" val="1380601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55136" y="1533532"/>
            <a:ext cx="5132917" cy="44862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1251" y="1533532"/>
            <a:ext cx="5132916" cy="4486275"/>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35522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72" y="1535113"/>
            <a:ext cx="5389033" cy="639762"/>
          </a:xfrm>
          <a:prstGeom prst="rect">
            <a:avLst/>
          </a:prstGeo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29961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154925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13083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7"/>
            <a:ext cx="6815667"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3" y="1435103"/>
            <a:ext cx="4011084" cy="4691063"/>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6730796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a:prstGeom prst="rect">
            <a:avLst/>
          </a:prstGeo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GB" noProof="0"/>
          </a:p>
        </p:txBody>
      </p:sp>
      <p:sp>
        <p:nvSpPr>
          <p:cNvPr id="4" name="Text Placeholder 3"/>
          <p:cNvSpPr>
            <a:spLocks noGrp="1"/>
          </p:cNvSpPr>
          <p:nvPr>
            <p:ph type="body" sz="half" idx="2"/>
          </p:nvPr>
        </p:nvSpPr>
        <p:spPr>
          <a:xfrm>
            <a:off x="2389717" y="5367338"/>
            <a:ext cx="7315200" cy="804862"/>
          </a:xfrm>
          <a:prstGeom prst="rect">
            <a:avLst/>
          </a:prstGeo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12738771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a:xfrm>
            <a:off x="855663" y="1533525"/>
            <a:ext cx="10467975" cy="448627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88477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07967" y="0"/>
            <a:ext cx="2616200" cy="6019800"/>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55138" y="0"/>
            <a:ext cx="7649633" cy="6019800"/>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630974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55138" y="7"/>
            <a:ext cx="10469033" cy="1533525"/>
          </a:xfrm>
        </p:spPr>
        <p:txBody>
          <a:bodyPr/>
          <a:lstStyle/>
          <a:p>
            <a:r>
              <a:rPr lang="en-US"/>
              <a:t>Click to edit Master title style</a:t>
            </a:r>
            <a:endParaRPr lang="en-GB"/>
          </a:p>
        </p:txBody>
      </p:sp>
      <p:sp>
        <p:nvSpPr>
          <p:cNvPr id="3" name="Content Placeholder 2"/>
          <p:cNvSpPr>
            <a:spLocks noGrp="1"/>
          </p:cNvSpPr>
          <p:nvPr>
            <p:ph sz="half" idx="1"/>
          </p:nvPr>
        </p:nvSpPr>
        <p:spPr>
          <a:xfrm>
            <a:off x="855136" y="1533532"/>
            <a:ext cx="5132917"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191251" y="1533532"/>
            <a:ext cx="5132916"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42504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Chart" preserve="1">
  <p:cSld name="Title, Text and Chart">
    <p:spTree>
      <p:nvGrpSpPr>
        <p:cNvPr id="1" name=""/>
        <p:cNvGrpSpPr/>
        <p:nvPr/>
      </p:nvGrpSpPr>
      <p:grpSpPr>
        <a:xfrm>
          <a:off x="0" y="0"/>
          <a:ext cx="0" cy="0"/>
          <a:chOff x="0" y="0"/>
          <a:chExt cx="0" cy="0"/>
        </a:xfrm>
      </p:grpSpPr>
      <p:sp>
        <p:nvSpPr>
          <p:cNvPr id="2" name="Title 1"/>
          <p:cNvSpPr>
            <a:spLocks noGrp="1"/>
          </p:cNvSpPr>
          <p:nvPr>
            <p:ph type="title"/>
          </p:nvPr>
        </p:nvSpPr>
        <p:spPr>
          <a:xfrm>
            <a:off x="855138" y="7"/>
            <a:ext cx="10469033" cy="15335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855136" y="1533532"/>
            <a:ext cx="5132917"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hart Placeholder 3"/>
          <p:cNvSpPr>
            <a:spLocks noGrp="1"/>
          </p:cNvSpPr>
          <p:nvPr>
            <p:ph type="chart" sz="half" idx="2"/>
          </p:nvPr>
        </p:nvSpPr>
        <p:spPr>
          <a:xfrm>
            <a:off x="6191251" y="1533532"/>
            <a:ext cx="5132916" cy="4486275"/>
          </a:xfrm>
          <a:prstGeom prst="rect">
            <a:avLst/>
          </a:prstGeom>
        </p:spPr>
        <p:txBody>
          <a:bodyPr/>
          <a:lstStyle/>
          <a:p>
            <a:pPr lvl="0"/>
            <a:endParaRPr lang="en-GB" noProof="0"/>
          </a:p>
        </p:txBody>
      </p:sp>
    </p:spTree>
    <p:extLst>
      <p:ext uri="{BB962C8B-B14F-4D97-AF65-F5344CB8AC3E}">
        <p14:creationId xmlns:p14="http://schemas.microsoft.com/office/powerpoint/2010/main" val="25318530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55138" y="7"/>
            <a:ext cx="10469033" cy="15335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855136" y="1533532"/>
            <a:ext cx="5132917"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1251" y="1533532"/>
            <a:ext cx="5132916" cy="4486275"/>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000495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xOverObj" preserve="1">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855138" y="7"/>
            <a:ext cx="10469033" cy="1533525"/>
          </a:xfrm>
        </p:spPr>
        <p:txBody>
          <a:bodyPr/>
          <a:lstStyle/>
          <a:p>
            <a:r>
              <a:rPr lang="en-US"/>
              <a:t>Click to edit Master title style</a:t>
            </a:r>
            <a:endParaRPr lang="en-GB"/>
          </a:p>
        </p:txBody>
      </p:sp>
      <p:sp>
        <p:nvSpPr>
          <p:cNvPr id="3" name="Text Placeholder 2"/>
          <p:cNvSpPr>
            <a:spLocks noGrp="1"/>
          </p:cNvSpPr>
          <p:nvPr>
            <p:ph type="body" sz="half" idx="1"/>
          </p:nvPr>
        </p:nvSpPr>
        <p:spPr>
          <a:xfrm>
            <a:off x="855138" y="1533525"/>
            <a:ext cx="10469033" cy="21669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855138" y="3852870"/>
            <a:ext cx="10469033" cy="2166937"/>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809513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38A8D0D7-1339-E643-A9E8-EFE0D8351885}"/>
              </a:ext>
            </a:extLst>
          </p:cNvPr>
          <p:cNvSpPr/>
          <p:nvPr userDrawn="1"/>
        </p:nvSpPr>
        <p:spPr>
          <a:xfrm>
            <a:off x="4184" y="-21417"/>
            <a:ext cx="12192000" cy="6073096"/>
          </a:xfrm>
          <a:prstGeom prst="rect">
            <a:avLst/>
          </a:prstGeom>
          <a:gradFill flip="none" rotWithShape="1">
            <a:gsLst>
              <a:gs pos="0">
                <a:srgbClr val="89D7C7"/>
              </a:gs>
              <a:gs pos="100000">
                <a:srgbClr val="E9F8F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601909" y="4516659"/>
            <a:ext cx="4950381" cy="2036240"/>
          </a:xfrm>
          <a:prstGeom prst="rect">
            <a:avLst/>
          </a:prstGeom>
        </p:spPr>
      </p:pic>
      <p:sp>
        <p:nvSpPr>
          <p:cNvPr id="8" name="Rectangle 7">
            <a:extLst>
              <a:ext uri="{FF2B5EF4-FFF2-40B4-BE49-F238E27FC236}">
                <a16:creationId xmlns:a16="http://schemas.microsoft.com/office/drawing/2014/main" id="{D71A7B12-24F1-4F9E-84C4-7BD0FDEB94B3}"/>
              </a:ext>
            </a:extLst>
          </p:cNvPr>
          <p:cNvSpPr/>
          <p:nvPr/>
        </p:nvSpPr>
        <p:spPr>
          <a:xfrm>
            <a:off x="0" y="5970588"/>
            <a:ext cx="12192000" cy="887412"/>
          </a:xfrm>
          <a:prstGeom prst="rect">
            <a:avLst/>
          </a:prstGeom>
          <a:solidFill>
            <a:schemeClr val="bg1"/>
          </a:solidFill>
          <a:ln w="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userDrawn="1"/>
        </p:nvGrpSpPr>
        <p:grpSpPr>
          <a:xfrm>
            <a:off x="0" y="6049073"/>
            <a:ext cx="12192000" cy="827086"/>
            <a:chOff x="0" y="6049073"/>
            <a:chExt cx="12192000" cy="827086"/>
          </a:xfrm>
        </p:grpSpPr>
        <p:sp>
          <p:nvSpPr>
            <p:cNvPr id="7" name="Rectangle 6"/>
            <p:cNvSpPr/>
            <p:nvPr/>
          </p:nvSpPr>
          <p:spPr bwMode="auto">
            <a:xfrm>
              <a:off x="0" y="6049073"/>
              <a:ext cx="12192000" cy="827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12" name="Picture 11"/>
            <p:cNvPicPr>
              <a:picLocks noChangeAspect="1"/>
            </p:cNvPicPr>
            <p:nvPr userDrawn="1"/>
          </p:nvPicPr>
          <p:blipFill>
            <a:blip r:embed="rId18">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grpSp>
      <p:sp>
        <p:nvSpPr>
          <p:cNvPr id="1026" name="Rectangle 2">
            <a:extLst>
              <a:ext uri="{FF2B5EF4-FFF2-40B4-BE49-F238E27FC236}">
                <a16:creationId xmlns:a16="http://schemas.microsoft.com/office/drawing/2014/main" id="{0C7A93D5-BFEA-4BB3-8F8D-194BDCBFB6BF}"/>
              </a:ext>
            </a:extLst>
          </p:cNvPr>
          <p:cNvSpPr>
            <a:spLocks noGrp="1" noChangeArrowheads="1"/>
          </p:cNvSpPr>
          <p:nvPr>
            <p:ph type="title"/>
          </p:nvPr>
        </p:nvSpPr>
        <p:spPr bwMode="auto">
          <a:xfrm>
            <a:off x="855663" y="0"/>
            <a:ext cx="10467975" cy="1533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ctr" anchorCtr="0" compatLnSpc="1">
            <a:prstTxWarp prst="textNoShape">
              <a:avLst/>
            </a:prstTxWarp>
          </a:bodyPr>
          <a:lstStyle/>
          <a:p>
            <a:pPr lvl="0"/>
            <a:r>
              <a:rPr lang="en-US" altLang="en-US"/>
              <a:t>Click to edit Master title style</a:t>
            </a:r>
          </a:p>
        </p:txBody>
      </p:sp>
      <p:sp>
        <p:nvSpPr>
          <p:cNvPr id="2" name="TextBox 3">
            <a:extLst>
              <a:ext uri="{FF2B5EF4-FFF2-40B4-BE49-F238E27FC236}">
                <a16:creationId xmlns:a16="http://schemas.microsoft.com/office/drawing/2014/main" id="{93840900-7C4D-4DE0-B390-A1C391C076F3}"/>
              </a:ext>
            </a:extLst>
          </p:cNvPr>
          <p:cNvSpPr txBox="1">
            <a:spLocks noChangeArrowheads="1"/>
          </p:cNvSpPr>
          <p:nvPr userDrawn="1"/>
        </p:nvSpPr>
        <p:spPr bwMode="auto">
          <a:xfrm>
            <a:off x="-2435225" y="-1116013"/>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algn="ctr"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algn="ctr"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algn="ctr"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algn="ctr"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defRPr/>
            </a:pPr>
            <a:endParaRPr lang="en-US" altLang="en-US"/>
          </a:p>
        </p:txBody>
      </p:sp>
    </p:spTree>
  </p:cSld>
  <p:clrMap bg1="lt1" tx1="dk1" bg2="lt2" tx2="dk2" accent1="accent1" accent2="accent2" accent3="accent3" accent4="accent4" accent5="accent5" accent6="accent6" hlink="hlink" folHlink="folHlink"/>
  <p:sldLayoutIdLst>
    <p:sldLayoutId id="2147484445" r:id="rId1"/>
    <p:sldLayoutId id="2147484431" r:id="rId2"/>
    <p:sldLayoutId id="2147484432" r:id="rId3"/>
    <p:sldLayoutId id="2147484433" r:id="rId4"/>
    <p:sldLayoutId id="2147484434" r:id="rId5"/>
    <p:sldLayoutId id="2147484435" r:id="rId6"/>
    <p:sldLayoutId id="2147484436" r:id="rId7"/>
    <p:sldLayoutId id="2147484437" r:id="rId8"/>
    <p:sldLayoutId id="2147484438" r:id="rId9"/>
    <p:sldLayoutId id="2147484439" r:id="rId10"/>
    <p:sldLayoutId id="2147484440" r:id="rId11"/>
    <p:sldLayoutId id="2147484441" r:id="rId12"/>
    <p:sldLayoutId id="2147484442" r:id="rId13"/>
    <p:sldLayoutId id="2147484443" r:id="rId14"/>
    <p:sldLayoutId id="2147484444" r:id="rId15"/>
  </p:sldLayoutIdLst>
  <p:txStyles>
    <p:titleStyle>
      <a:lvl1pPr algn="l" rtl="0" eaLnBrk="0" fontAlgn="base" hangingPunct="0">
        <a:spcBef>
          <a:spcPct val="0"/>
        </a:spcBef>
        <a:spcAft>
          <a:spcPct val="0"/>
        </a:spcAft>
        <a:defRPr sz="3400">
          <a:solidFill>
            <a:srgbClr val="0070AD"/>
          </a:solidFill>
          <a:latin typeface="+mj-lt"/>
          <a:ea typeface="MS PGothic" pitchFamily="34" charset="-128"/>
          <a:cs typeface="MS PGothic" charset="0"/>
        </a:defRPr>
      </a:lvl1pPr>
      <a:lvl2pPr algn="l" rtl="0" eaLnBrk="0" fontAlgn="base" hangingPunct="0">
        <a:spcBef>
          <a:spcPct val="0"/>
        </a:spcBef>
        <a:spcAft>
          <a:spcPct val="0"/>
        </a:spcAft>
        <a:defRPr sz="3400">
          <a:solidFill>
            <a:srgbClr val="0070AD"/>
          </a:solidFill>
          <a:latin typeface="Verdana" charset="0"/>
          <a:ea typeface="MS PGothic" pitchFamily="34" charset="-128"/>
          <a:cs typeface="MS PGothic" charset="0"/>
        </a:defRPr>
      </a:lvl2pPr>
      <a:lvl3pPr algn="l" rtl="0" eaLnBrk="0" fontAlgn="base" hangingPunct="0">
        <a:spcBef>
          <a:spcPct val="0"/>
        </a:spcBef>
        <a:spcAft>
          <a:spcPct val="0"/>
        </a:spcAft>
        <a:defRPr sz="3400">
          <a:solidFill>
            <a:srgbClr val="0070AD"/>
          </a:solidFill>
          <a:latin typeface="Verdana" charset="0"/>
          <a:ea typeface="MS PGothic" pitchFamily="34" charset="-128"/>
          <a:cs typeface="MS PGothic" charset="0"/>
        </a:defRPr>
      </a:lvl3pPr>
      <a:lvl4pPr algn="l" rtl="0" eaLnBrk="0" fontAlgn="base" hangingPunct="0">
        <a:spcBef>
          <a:spcPct val="0"/>
        </a:spcBef>
        <a:spcAft>
          <a:spcPct val="0"/>
        </a:spcAft>
        <a:defRPr sz="3400">
          <a:solidFill>
            <a:srgbClr val="0070AD"/>
          </a:solidFill>
          <a:latin typeface="Verdana" charset="0"/>
          <a:ea typeface="MS PGothic" pitchFamily="34" charset="-128"/>
          <a:cs typeface="MS PGothic" charset="0"/>
        </a:defRPr>
      </a:lvl4pPr>
      <a:lvl5pPr algn="l" rtl="0" eaLnBrk="0" fontAlgn="base" hangingPunct="0">
        <a:spcBef>
          <a:spcPct val="0"/>
        </a:spcBef>
        <a:spcAft>
          <a:spcPct val="0"/>
        </a:spcAft>
        <a:defRPr sz="3400">
          <a:solidFill>
            <a:srgbClr val="0070AD"/>
          </a:solidFill>
          <a:latin typeface="Verdana" charset="0"/>
          <a:ea typeface="MS PGothic" pitchFamily="34" charset="-128"/>
          <a:cs typeface="MS PGothic" charset="0"/>
        </a:defRPr>
      </a:lvl5pPr>
      <a:lvl6pPr marL="457189" algn="l" rtl="0" fontAlgn="base">
        <a:spcBef>
          <a:spcPct val="0"/>
        </a:spcBef>
        <a:spcAft>
          <a:spcPct val="0"/>
        </a:spcAft>
        <a:defRPr sz="3400">
          <a:solidFill>
            <a:srgbClr val="0070AD"/>
          </a:solidFill>
          <a:latin typeface="Verdana" charset="0"/>
        </a:defRPr>
      </a:lvl6pPr>
      <a:lvl7pPr marL="914377" algn="l" rtl="0" fontAlgn="base">
        <a:spcBef>
          <a:spcPct val="0"/>
        </a:spcBef>
        <a:spcAft>
          <a:spcPct val="0"/>
        </a:spcAft>
        <a:defRPr sz="3400">
          <a:solidFill>
            <a:srgbClr val="0070AD"/>
          </a:solidFill>
          <a:latin typeface="Verdana" charset="0"/>
        </a:defRPr>
      </a:lvl7pPr>
      <a:lvl8pPr marL="1371566" algn="l" rtl="0" fontAlgn="base">
        <a:spcBef>
          <a:spcPct val="0"/>
        </a:spcBef>
        <a:spcAft>
          <a:spcPct val="0"/>
        </a:spcAft>
        <a:defRPr sz="3400">
          <a:solidFill>
            <a:srgbClr val="0070AD"/>
          </a:solidFill>
          <a:latin typeface="Verdana" charset="0"/>
        </a:defRPr>
      </a:lvl8pPr>
      <a:lvl9pPr marL="1828754" algn="l" rtl="0" fontAlgn="base">
        <a:spcBef>
          <a:spcPct val="0"/>
        </a:spcBef>
        <a:spcAft>
          <a:spcPct val="0"/>
        </a:spcAft>
        <a:defRPr sz="3400">
          <a:solidFill>
            <a:srgbClr val="0070AD"/>
          </a:solidFill>
          <a:latin typeface="Verdana" charset="0"/>
        </a:defRPr>
      </a:lvl9pPr>
    </p:titleStyle>
    <p:bodyStyle>
      <a:lvl1pPr marL="285750" indent="-285750" algn="l" rtl="0" eaLnBrk="0" fontAlgn="base" hangingPunct="0">
        <a:spcBef>
          <a:spcPct val="0"/>
        </a:spcBef>
        <a:spcAft>
          <a:spcPct val="50000"/>
        </a:spcAft>
        <a:buClr>
          <a:srgbClr val="AACB2A"/>
        </a:buClr>
        <a:buFont typeface="Times" panose="02020603050405020304" pitchFamily="18" charset="0"/>
        <a:buChar char="•"/>
        <a:defRPr sz="2000">
          <a:solidFill>
            <a:srgbClr val="003E4E"/>
          </a:solidFill>
          <a:latin typeface="+mn-lt"/>
          <a:ea typeface="MS PGothic" pitchFamily="34" charset="-128"/>
          <a:cs typeface="MS PGothic" charset="0"/>
        </a:defRPr>
      </a:lvl1pPr>
      <a:lvl2pPr marL="762000" indent="-284163" algn="l" rtl="0" eaLnBrk="0" fontAlgn="base" hangingPunct="0">
        <a:spcBef>
          <a:spcPct val="0"/>
        </a:spcBef>
        <a:spcAft>
          <a:spcPct val="50000"/>
        </a:spcAft>
        <a:buClr>
          <a:srgbClr val="AACB2A"/>
        </a:buClr>
        <a:buChar char="–"/>
        <a:defRPr sz="2000">
          <a:solidFill>
            <a:srgbClr val="003E4E"/>
          </a:solidFill>
          <a:latin typeface="+mn-lt"/>
          <a:ea typeface="MS PGothic" pitchFamily="34" charset="-128"/>
          <a:cs typeface="MS PGothic" charset="0"/>
        </a:defRPr>
      </a:lvl2pPr>
      <a:lvl3pPr marL="1181100" indent="-227013" algn="l" rtl="0" eaLnBrk="0" fontAlgn="base" hangingPunct="0">
        <a:spcBef>
          <a:spcPct val="0"/>
        </a:spcBef>
        <a:spcAft>
          <a:spcPct val="50000"/>
        </a:spcAft>
        <a:defRPr sz="2000">
          <a:solidFill>
            <a:srgbClr val="003E4E"/>
          </a:solidFill>
          <a:latin typeface="+mn-lt"/>
          <a:ea typeface="MS PGothic" pitchFamily="34" charset="-128"/>
          <a:cs typeface="MS PGothic" charset="0"/>
        </a:defRPr>
      </a:lvl3pPr>
      <a:lvl4pPr marL="1600200" indent="-227013" algn="l" rtl="0" eaLnBrk="0" fontAlgn="base" hangingPunct="0">
        <a:spcBef>
          <a:spcPct val="0"/>
        </a:spcBef>
        <a:spcAft>
          <a:spcPct val="50000"/>
        </a:spcAft>
        <a:defRPr sz="2000">
          <a:solidFill>
            <a:srgbClr val="003E4E"/>
          </a:solidFill>
          <a:latin typeface="+mn-lt"/>
          <a:ea typeface="MS PGothic" pitchFamily="34" charset="-128"/>
          <a:cs typeface="MS PGothic" charset="0"/>
        </a:defRPr>
      </a:lvl4pPr>
      <a:lvl5pPr marL="2019300" indent="-227013" algn="l" rtl="0" eaLnBrk="0" fontAlgn="base" hangingPunct="0">
        <a:spcBef>
          <a:spcPct val="0"/>
        </a:spcBef>
        <a:spcAft>
          <a:spcPct val="50000"/>
        </a:spcAft>
        <a:defRPr sz="2000">
          <a:solidFill>
            <a:srgbClr val="003E4E"/>
          </a:solidFill>
          <a:latin typeface="+mn-lt"/>
          <a:ea typeface="MS PGothic" pitchFamily="34" charset="-128"/>
          <a:cs typeface="MS PGothic" charset="0"/>
        </a:defRPr>
      </a:lvl5pPr>
      <a:lvl6pPr marL="2478026" indent="-228594" algn="l" rtl="0" fontAlgn="base">
        <a:spcBef>
          <a:spcPct val="0"/>
        </a:spcBef>
        <a:spcAft>
          <a:spcPct val="50000"/>
        </a:spcAft>
        <a:defRPr sz="2000">
          <a:solidFill>
            <a:srgbClr val="003E4E"/>
          </a:solidFill>
          <a:latin typeface="+mn-lt"/>
        </a:defRPr>
      </a:lvl6pPr>
      <a:lvl7pPr marL="2935215" indent="-228594" algn="l" rtl="0" fontAlgn="base">
        <a:spcBef>
          <a:spcPct val="0"/>
        </a:spcBef>
        <a:spcAft>
          <a:spcPct val="50000"/>
        </a:spcAft>
        <a:defRPr sz="2000">
          <a:solidFill>
            <a:srgbClr val="003E4E"/>
          </a:solidFill>
          <a:latin typeface="+mn-lt"/>
        </a:defRPr>
      </a:lvl7pPr>
      <a:lvl8pPr marL="3392403" indent="-228594" algn="l" rtl="0" fontAlgn="base">
        <a:spcBef>
          <a:spcPct val="0"/>
        </a:spcBef>
        <a:spcAft>
          <a:spcPct val="50000"/>
        </a:spcAft>
        <a:defRPr sz="2000">
          <a:solidFill>
            <a:srgbClr val="003E4E"/>
          </a:solidFill>
          <a:latin typeface="+mn-lt"/>
        </a:defRPr>
      </a:lvl8pPr>
      <a:lvl9pPr marL="3849592" indent="-228594" algn="l" rtl="0" fontAlgn="base">
        <a:spcBef>
          <a:spcPct val="0"/>
        </a:spcBef>
        <a:spcAft>
          <a:spcPct val="50000"/>
        </a:spcAft>
        <a:defRPr sz="2000">
          <a:solidFill>
            <a:srgbClr val="003E4E"/>
          </a:solidFill>
          <a:latin typeface="+mn-lt"/>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 Target="slide5.xml"/><Relationship Id="rId13" Type="http://schemas.openxmlformats.org/officeDocument/2006/relationships/slide" Target="slide10.xml"/><Relationship Id="rId18" Type="http://schemas.openxmlformats.org/officeDocument/2006/relationships/slide" Target="slide15.xml"/><Relationship Id="rId26" Type="http://schemas.openxmlformats.org/officeDocument/2006/relationships/slide" Target="slide22.xml"/><Relationship Id="rId39" Type="http://schemas.openxmlformats.org/officeDocument/2006/relationships/image" Target="../media/image2.jpg"/><Relationship Id="rId3" Type="http://schemas.openxmlformats.org/officeDocument/2006/relationships/image" Target="../media/image3.png"/><Relationship Id="rId21" Type="http://schemas.openxmlformats.org/officeDocument/2006/relationships/slide" Target="slide17.xml"/><Relationship Id="rId34" Type="http://schemas.openxmlformats.org/officeDocument/2006/relationships/slide" Target="slide34.xml"/><Relationship Id="rId42" Type="http://schemas.openxmlformats.org/officeDocument/2006/relationships/image" Target="../media/image7.png"/><Relationship Id="rId7" Type="http://schemas.openxmlformats.org/officeDocument/2006/relationships/slide" Target="slide2.xml"/><Relationship Id="rId12" Type="http://schemas.openxmlformats.org/officeDocument/2006/relationships/slide" Target="slide6.xml"/><Relationship Id="rId17" Type="http://schemas.openxmlformats.org/officeDocument/2006/relationships/slide" Target="slide11.xml"/><Relationship Id="rId25" Type="http://schemas.openxmlformats.org/officeDocument/2006/relationships/slide" Target="slide23.xml"/><Relationship Id="rId33" Type="http://schemas.openxmlformats.org/officeDocument/2006/relationships/slide" Target="slide30.xml"/><Relationship Id="rId38" Type="http://schemas.openxmlformats.org/officeDocument/2006/relationships/slide" Target="slide35.xml"/><Relationship Id="rId2" Type="http://schemas.openxmlformats.org/officeDocument/2006/relationships/notesSlide" Target="../notesSlides/notesSlide1.xml"/><Relationship Id="rId16" Type="http://schemas.openxmlformats.org/officeDocument/2006/relationships/slide" Target="slide12.xml"/><Relationship Id="rId20" Type="http://schemas.openxmlformats.org/officeDocument/2006/relationships/slide" Target="slide18.xml"/><Relationship Id="rId29" Type="http://schemas.openxmlformats.org/officeDocument/2006/relationships/slide" Target="slide29.xml"/><Relationship Id="rId41" Type="http://schemas.openxmlformats.org/officeDocument/2006/relationships/image" Target="../media/image6.png"/><Relationship Id="rId1" Type="http://schemas.openxmlformats.org/officeDocument/2006/relationships/slideLayout" Target="../slideLayouts/slideLayout1.xml"/><Relationship Id="rId6" Type="http://schemas.openxmlformats.org/officeDocument/2006/relationships/slide" Target="slide3.xml"/><Relationship Id="rId11" Type="http://schemas.openxmlformats.org/officeDocument/2006/relationships/slide" Target="slide7.xml"/><Relationship Id="rId24" Type="http://schemas.openxmlformats.org/officeDocument/2006/relationships/slide" Target="slide24.xml"/><Relationship Id="rId32" Type="http://schemas.openxmlformats.org/officeDocument/2006/relationships/slide" Target="slide26.xml"/><Relationship Id="rId37" Type="http://schemas.openxmlformats.org/officeDocument/2006/relationships/slide" Target="slide31.xml"/><Relationship Id="rId40" Type="http://schemas.openxmlformats.org/officeDocument/2006/relationships/image" Target="../media/image5.png"/><Relationship Id="rId5" Type="http://schemas.openxmlformats.org/officeDocument/2006/relationships/slide" Target="slide4.xml"/><Relationship Id="rId15" Type="http://schemas.openxmlformats.org/officeDocument/2006/relationships/slide" Target="slide13.xml"/><Relationship Id="rId23" Type="http://schemas.openxmlformats.org/officeDocument/2006/relationships/slide" Target="slide20.xml"/><Relationship Id="rId28" Type="http://schemas.openxmlformats.org/officeDocument/2006/relationships/slide" Target="slide25.xml"/><Relationship Id="rId36" Type="http://schemas.openxmlformats.org/officeDocument/2006/relationships/slide" Target="slide32.xml"/><Relationship Id="rId10" Type="http://schemas.openxmlformats.org/officeDocument/2006/relationships/slide" Target="slide8.xml"/><Relationship Id="rId19" Type="http://schemas.openxmlformats.org/officeDocument/2006/relationships/slide" Target="slide19.xml"/><Relationship Id="rId31" Type="http://schemas.openxmlformats.org/officeDocument/2006/relationships/slide" Target="slide27.xml"/><Relationship Id="rId4" Type="http://schemas.openxmlformats.org/officeDocument/2006/relationships/image" Target="../media/image4.png"/><Relationship Id="rId9" Type="http://schemas.openxmlformats.org/officeDocument/2006/relationships/slide" Target="slide9.xml"/><Relationship Id="rId14" Type="http://schemas.openxmlformats.org/officeDocument/2006/relationships/slide" Target="slide14.xml"/><Relationship Id="rId22" Type="http://schemas.openxmlformats.org/officeDocument/2006/relationships/slide" Target="slide16.xml"/><Relationship Id="rId27" Type="http://schemas.openxmlformats.org/officeDocument/2006/relationships/slide" Target="slide21.xml"/><Relationship Id="rId30" Type="http://schemas.openxmlformats.org/officeDocument/2006/relationships/slide" Target="slide28.xml"/><Relationship Id="rId35" Type="http://schemas.openxmlformats.org/officeDocument/2006/relationships/slide" Target="slide33.xml"/></Relationships>
</file>

<file path=ppt/slides/_rels/slide2.xml.rels><?xml version="1.0" encoding="UTF-8" standalone="yes"?>
<Relationships xmlns="http://schemas.openxmlformats.org/package/2006/relationships"><Relationship Id="rId8" Type="http://schemas.openxmlformats.org/officeDocument/2006/relationships/image" Target="../media/image10.jpg"/><Relationship Id="rId13" Type="http://schemas.openxmlformats.org/officeDocument/2006/relationships/image" Target="../media/image14.png"/><Relationship Id="rId3" Type="http://schemas.openxmlformats.org/officeDocument/2006/relationships/image" Target="../media/image2.jpg"/><Relationship Id="rId7" Type="http://schemas.openxmlformats.org/officeDocument/2006/relationships/image" Target="../media/image9.jpe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hyperlink" Target="http://cafod.org.uk/secondary" TargetMode="External"/><Relationship Id="rId10" Type="http://schemas.openxmlformats.org/officeDocument/2006/relationships/slide" Target="slide1.xml"/><Relationship Id="rId4" Type="http://schemas.openxmlformats.org/officeDocument/2006/relationships/image" Target="../media/image8.jpeg"/><Relationship Id="rId9" Type="http://schemas.openxmlformats.org/officeDocument/2006/relationships/image" Target="../media/image11.jpe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youtube.com/watch?v=BbblQFneUrE" TargetMode="External"/><Relationship Id="rId7" Type="http://schemas.openxmlformats.org/officeDocument/2006/relationships/slide" Target="slide1.xml"/><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5.jpeg"/></Relationships>
</file>

<file path=ppt/slides/_rels/slide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cafod.org.uk/Volunteer/CAFOD-in-your-area" TargetMode="External"/><Relationship Id="rId7" Type="http://schemas.openxmlformats.org/officeDocument/2006/relationships/slide" Target="slide1.xml"/><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7"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jpg"/><Relationship Id="rId7" Type="http://schemas.openxmlformats.org/officeDocument/2006/relationships/slide" Target="slide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0.jpeg"/></Relationships>
</file>

<file path=ppt/slides/_rels/slide9.xml.rels><?xml version="1.0" encoding="UTF-8" standalone="yes"?>
<Relationships xmlns="http://schemas.openxmlformats.org/package/2006/relationships"><Relationship Id="rId8" Type="http://schemas.openxmlformats.org/officeDocument/2006/relationships/hyperlink" Target="https://cafod.org.uk/Education/Secondary-and-youth-resources" TargetMode="External"/><Relationship Id="rId13" Type="http://schemas.openxmlformats.org/officeDocument/2006/relationships/slide" Target="slide1.xml"/><Relationship Id="rId3" Type="http://schemas.openxmlformats.org/officeDocument/2006/relationships/image" Target="../media/image3.png"/><Relationship Id="rId7" Type="http://schemas.openxmlformats.org/officeDocument/2006/relationships/image" Target="../media/image6.png"/><Relationship Id="rId12"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2.jpg"/><Relationship Id="rId11" Type="http://schemas.openxmlformats.org/officeDocument/2006/relationships/image" Target="../media/image13.png"/><Relationship Id="rId5" Type="http://schemas.openxmlformats.org/officeDocument/2006/relationships/image" Target="../media/image21.png"/><Relationship Id="rId10"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2.png"/><Relationship Id="rId14" Type="http://schemas.openxmlformats.org/officeDocument/2006/relationships/image" Target="../media/image12.png"/></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1.jpeg"/><Relationship Id="rId7"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24.jpeg"/><Relationship Id="rId5" Type="http://schemas.openxmlformats.org/officeDocument/2006/relationships/image" Target="../media/image9.jpeg"/><Relationship Id="rId10" Type="http://schemas.openxmlformats.org/officeDocument/2006/relationships/image" Target="../media/image12.png"/><Relationship Id="rId4" Type="http://schemas.openxmlformats.org/officeDocument/2006/relationships/image" Target="../media/image23.jpeg"/><Relationship Id="rId9" Type="http://schemas.openxmlformats.org/officeDocument/2006/relationships/slide" Target="slide1.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youtube.com/watch?v=BbblQFneUrE" TargetMode="External"/><Relationship Id="rId7" Type="http://schemas.openxmlformats.org/officeDocument/2006/relationships/slide" Target="slide1.xml"/><Relationship Id="rId2" Type="http://schemas.openxmlformats.org/officeDocument/2006/relationships/notesSlide" Target="../notesSlides/notesSlide1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7.jpg"/></Relationships>
</file>

<file path=ppt/slides/_rels/slide14.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cafod.org.uk/climate" TargetMode="External"/><Relationship Id="rId7" Type="http://schemas.openxmlformats.org/officeDocument/2006/relationships/slide" Target="slide1.xml"/><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8.jpeg"/></Relationships>
</file>

<file path=ppt/slides/_rels/slide15.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cafod.org.uk/climate" TargetMode="External"/><Relationship Id="rId7" Type="http://schemas.openxmlformats.org/officeDocument/2006/relationships/slide" Target="slide1.xml"/><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3" Type="http://schemas.openxmlformats.org/officeDocument/2006/relationships/image" Target="../media/image31.jpeg"/><Relationship Id="rId7"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7"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7"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3" Type="http://schemas.openxmlformats.org/officeDocument/2006/relationships/image" Target="../media/image33.jpeg"/><Relationship Id="rId7"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21.xml.rels><?xml version="1.0" encoding="UTF-8" standalone="yes"?>
<Relationships xmlns="http://schemas.openxmlformats.org/package/2006/relationships"><Relationship Id="rId8" Type="http://schemas.openxmlformats.org/officeDocument/2006/relationships/slide" Target="slide1.xml"/><Relationship Id="rId3" Type="http://schemas.openxmlformats.org/officeDocument/2006/relationships/hyperlink" Target="https://cafod.org.uk/Education/Secondary-teaching-resources/Lent" TargetMode="External"/><Relationship Id="rId7"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hyperlink" Target="https://www.youtube.com/watch?v=IPMJ9UgkBgQ" TargetMode="External"/><Relationship Id="rId4" Type="http://schemas.openxmlformats.org/officeDocument/2006/relationships/image" Target="../media/image34.jpeg"/><Relationship Id="rId9" Type="http://schemas.openxmlformats.org/officeDocument/2006/relationships/image" Target="../media/image12.png"/></Relationships>
</file>

<file path=ppt/slides/_rels/slide2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https://www.cafod.org.uk/lent" TargetMode="External"/><Relationship Id="rId7" Type="http://schemas.openxmlformats.org/officeDocument/2006/relationships/slide" Target="slide1.xml"/><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36.jpeg"/><Relationship Id="rId7" Type="http://schemas.openxmlformats.org/officeDocument/2006/relationships/slide" Target="slide1.xml"/><Relationship Id="rId2" Type="http://schemas.openxmlformats.org/officeDocument/2006/relationships/notesSlide" Target="../notesSlides/notesSlide23.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www.youtube.com/watch?v=BbblQFneUrE"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37.jpg"/><Relationship Id="rId7"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25.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8.jp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slide" Target="slide1.xml"/><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9.jp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slide" Target="slide1.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40.jpeg"/><Relationship Id="rId7"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41.jpg"/><Relationship Id="rId7"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29.xml.rels><?xml version="1.0" encoding="UTF-8" standalone="yes"?>
<Relationships xmlns="http://schemas.openxmlformats.org/package/2006/relationships"><Relationship Id="rId8" Type="http://schemas.openxmlformats.org/officeDocument/2006/relationships/hyperlink" Target="https://www.youtube.com/watch?v=BbblQFneUrE" TargetMode="External"/><Relationship Id="rId3" Type="http://schemas.openxmlformats.org/officeDocument/2006/relationships/image" Target="../media/image42.jpeg"/><Relationship Id="rId7" Type="http://schemas.openxmlformats.org/officeDocument/2006/relationships/image" Target="../media/image12.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30.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hyperlink" Target="mailto:schools@cafod.org.uk" TargetMode="External"/><Relationship Id="rId7" Type="http://schemas.openxmlformats.org/officeDocument/2006/relationships/slide" Target="slide1.xml"/><Relationship Id="rId2" Type="http://schemas.openxmlformats.org/officeDocument/2006/relationships/notesSlide" Target="../notesSlides/notesSlide30.xml"/><Relationship Id="rId1" Type="http://schemas.openxmlformats.org/officeDocument/2006/relationships/slideLayout" Target="../slideLayouts/slideLayout4.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43.jpeg"/></Relationships>
</file>

<file path=ppt/slides/_rels/slide3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44.jpe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slide" Target="slide1.xml"/><Relationship Id="rId4" Type="http://schemas.openxmlformats.org/officeDocument/2006/relationships/image" Target="../media/image14.png"/></Relationships>
</file>

<file path=ppt/slides/_rels/slide32.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33.xml.rels><?xml version="1.0" encoding="UTF-8" standalone="yes"?>
<Relationships xmlns="http://schemas.openxmlformats.org/package/2006/relationships"><Relationship Id="rId3" Type="http://schemas.openxmlformats.org/officeDocument/2006/relationships/image" Target="../media/image46.jpeg"/><Relationship Id="rId7"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34.xml.rels><?xml version="1.0" encoding="UTF-8" standalone="yes"?>
<Relationships xmlns="http://schemas.openxmlformats.org/package/2006/relationships"><Relationship Id="rId3" Type="http://schemas.openxmlformats.org/officeDocument/2006/relationships/image" Target="../media/image47.jpeg"/><Relationship Id="rId7" Type="http://schemas.openxmlformats.org/officeDocument/2006/relationships/image" Target="../media/image12.png"/><Relationship Id="rId2" Type="http://schemas.openxmlformats.org/officeDocument/2006/relationships/notesSlide" Target="../notesSlides/notesSlide34.xml"/><Relationship Id="rId1" Type="http://schemas.openxmlformats.org/officeDocument/2006/relationships/slideLayout" Target="../slideLayouts/slideLayout4.xml"/><Relationship Id="rId6" Type="http://schemas.openxmlformats.org/officeDocument/2006/relationships/slide" Target="slide1.xml"/><Relationship Id="rId5" Type="http://schemas.openxmlformats.org/officeDocument/2006/relationships/image" Target="../media/image14.png"/><Relationship Id="rId4" Type="http://schemas.openxmlformats.org/officeDocument/2006/relationships/image" Target="../media/image13.png"/></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13.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12.png"/><Relationship Id="rId5" Type="http://schemas.openxmlformats.org/officeDocument/2006/relationships/slide" Target="slide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Rectangle 52">
            <a:extLst>
              <a:ext uri="{FF2B5EF4-FFF2-40B4-BE49-F238E27FC236}">
                <a16:creationId xmlns:a16="http://schemas.microsoft.com/office/drawing/2014/main" id="{38A8D0D7-1339-E643-A9E8-EFE0D8351885}"/>
              </a:ext>
            </a:extLst>
          </p:cNvPr>
          <p:cNvSpPr/>
          <p:nvPr/>
        </p:nvSpPr>
        <p:spPr>
          <a:xfrm>
            <a:off x="4184" y="-21417"/>
            <a:ext cx="12192000" cy="6073096"/>
          </a:xfrm>
          <a:prstGeom prst="rect">
            <a:avLst/>
          </a:prstGeom>
          <a:gradFill flip="none" rotWithShape="1">
            <a:gsLst>
              <a:gs pos="0">
                <a:srgbClr val="89D7C7"/>
              </a:gs>
              <a:gs pos="100000">
                <a:srgbClr val="E9F8F5"/>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 name="Picture 50">
            <a:extLst>
              <a:ext uri="{FF2B5EF4-FFF2-40B4-BE49-F238E27FC236}">
                <a16:creationId xmlns:a16="http://schemas.microsoft.com/office/drawing/2014/main" id="{121E714A-D8ED-7448-A74D-AD717F7AEE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3940821">
            <a:off x="-689664" y="4647707"/>
            <a:ext cx="2233417" cy="1828873"/>
          </a:xfrm>
          <a:prstGeom prst="rect">
            <a:avLst/>
          </a:prstGeom>
        </p:spPr>
      </p:pic>
      <p:pic>
        <p:nvPicPr>
          <p:cNvPr id="41" name="Picture 40">
            <a:extLst>
              <a:ext uri="{FF2B5EF4-FFF2-40B4-BE49-F238E27FC236}">
                <a16:creationId xmlns:a16="http://schemas.microsoft.com/office/drawing/2014/main" id="{B1B484BF-345D-FC4C-834E-6B6D04DBDE0D}"/>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657824" flipH="1">
            <a:off x="9766624" y="4031861"/>
            <a:ext cx="3516025" cy="2376446"/>
          </a:xfrm>
          <a:prstGeom prst="rect">
            <a:avLst/>
          </a:prstGeom>
        </p:spPr>
      </p:pic>
      <p:pic>
        <p:nvPicPr>
          <p:cNvPr id="42" name="Picture 41">
            <a:extLst>
              <a:ext uri="{FF2B5EF4-FFF2-40B4-BE49-F238E27FC236}">
                <a16:creationId xmlns:a16="http://schemas.microsoft.com/office/drawing/2014/main" id="{2AE8D789-0F73-A442-B109-FDE5BFBF634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8098744" y="3754856"/>
            <a:ext cx="4328692" cy="2425676"/>
          </a:xfrm>
          <a:prstGeom prst="rect">
            <a:avLst/>
          </a:prstGeom>
        </p:spPr>
      </p:pic>
      <p:sp>
        <p:nvSpPr>
          <p:cNvPr id="5123" name="Rectangle 68">
            <a:hlinkClick r:id="rId5" action="ppaction://hlinksldjump"/>
            <a:extLst>
              <a:ext uri="{FF2B5EF4-FFF2-40B4-BE49-F238E27FC236}">
                <a16:creationId xmlns:a16="http://schemas.microsoft.com/office/drawing/2014/main" id="{EB98D6CC-62A8-429D-AD4D-A436344FFFB6}"/>
              </a:ext>
            </a:extLst>
          </p:cNvPr>
          <p:cNvSpPr>
            <a:spLocks noChangeArrowheads="1"/>
          </p:cNvSpPr>
          <p:nvPr/>
        </p:nvSpPr>
        <p:spPr bwMode="auto">
          <a:xfrm>
            <a:off x="1476155" y="4606032"/>
            <a:ext cx="1162050" cy="5302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28 Feb</a:t>
            </a:r>
            <a:endParaRPr lang="en-GB" altLang="en-US" sz="1800" b="1">
              <a:solidFill>
                <a:schemeClr val="bg1"/>
              </a:solidFill>
              <a:latin typeface="Calibri"/>
              <a:cs typeface="Calibri"/>
            </a:endParaRPr>
          </a:p>
        </p:txBody>
      </p:sp>
      <p:sp>
        <p:nvSpPr>
          <p:cNvPr id="5124" name="Rectangle 68">
            <a:hlinkClick r:id="rId6" action="ppaction://hlinksldjump"/>
            <a:extLst>
              <a:ext uri="{FF2B5EF4-FFF2-40B4-BE49-F238E27FC236}">
                <a16:creationId xmlns:a16="http://schemas.microsoft.com/office/drawing/2014/main" id="{0DE948CC-AE63-4C5E-8D69-44E2C948FD96}"/>
              </a:ext>
            </a:extLst>
          </p:cNvPr>
          <p:cNvSpPr>
            <a:spLocks noChangeArrowheads="1"/>
          </p:cNvSpPr>
          <p:nvPr/>
        </p:nvSpPr>
        <p:spPr bwMode="auto">
          <a:xfrm>
            <a:off x="1476155" y="3936107"/>
            <a:ext cx="116205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27 Feb</a:t>
            </a:r>
            <a:endParaRPr lang="en-GB" altLang="en-US" sz="1800" b="1">
              <a:solidFill>
                <a:schemeClr val="bg1"/>
              </a:solidFill>
              <a:latin typeface="Arial"/>
              <a:cs typeface="Arial"/>
            </a:endParaRPr>
          </a:p>
        </p:txBody>
      </p:sp>
      <p:sp>
        <p:nvSpPr>
          <p:cNvPr id="5125" name="Rectangle 68">
            <a:hlinkClick r:id="rId7" action="ppaction://hlinksldjump"/>
            <a:extLst>
              <a:ext uri="{FF2B5EF4-FFF2-40B4-BE49-F238E27FC236}">
                <a16:creationId xmlns:a16="http://schemas.microsoft.com/office/drawing/2014/main" id="{3BA546C1-FE5F-4769-A71D-5265EA8C24AD}"/>
              </a:ext>
            </a:extLst>
          </p:cNvPr>
          <p:cNvSpPr>
            <a:spLocks noChangeArrowheads="1"/>
          </p:cNvSpPr>
          <p:nvPr/>
        </p:nvSpPr>
        <p:spPr bwMode="auto">
          <a:xfrm>
            <a:off x="1476155" y="3251894"/>
            <a:ext cx="116205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500"/>
              </a:lnSpc>
            </a:pPr>
            <a:endParaRPr lang="en-US" altLang="en-US" sz="100" b="1">
              <a:solidFill>
                <a:schemeClr val="bg1"/>
              </a:solidFill>
              <a:latin typeface="Arial"/>
              <a:cs typeface="Arial"/>
            </a:endParaRPr>
          </a:p>
          <a:p>
            <a:pPr algn="ctr">
              <a:lnSpc>
                <a:spcPts val="1700"/>
              </a:lnSpc>
            </a:pPr>
            <a:r>
              <a:rPr lang="en-US" altLang="en-US" sz="1800" b="1">
                <a:solidFill>
                  <a:schemeClr val="bg1"/>
                </a:solidFill>
                <a:latin typeface="Arial"/>
                <a:cs typeface="Arial"/>
              </a:rPr>
              <a:t>Ash </a:t>
            </a:r>
          </a:p>
          <a:p>
            <a:pPr algn="ctr">
              <a:lnSpc>
                <a:spcPts val="1700"/>
              </a:lnSpc>
            </a:pPr>
            <a:r>
              <a:rPr lang="en-US" altLang="en-US" sz="1800" b="1">
                <a:solidFill>
                  <a:schemeClr val="bg1"/>
                </a:solidFill>
                <a:latin typeface="Arial"/>
                <a:cs typeface="Arial"/>
              </a:rPr>
              <a:t>Weds</a:t>
            </a:r>
          </a:p>
        </p:txBody>
      </p:sp>
      <p:sp>
        <p:nvSpPr>
          <p:cNvPr id="5126" name="Rectangle 68">
            <a:hlinkClick r:id="rId8" action="ppaction://hlinksldjump"/>
            <a:extLst>
              <a:ext uri="{FF2B5EF4-FFF2-40B4-BE49-F238E27FC236}">
                <a16:creationId xmlns:a16="http://schemas.microsoft.com/office/drawing/2014/main" id="{B2C68534-C0AB-4FDB-A371-A9107A611379}"/>
              </a:ext>
            </a:extLst>
          </p:cNvPr>
          <p:cNvSpPr>
            <a:spLocks noChangeArrowheads="1"/>
          </p:cNvSpPr>
          <p:nvPr/>
        </p:nvSpPr>
        <p:spPr bwMode="auto">
          <a:xfrm>
            <a:off x="2776317" y="1908869"/>
            <a:ext cx="1149350" cy="541338"/>
          </a:xfrm>
          <a:prstGeom prst="rect">
            <a:avLst/>
          </a:prstGeom>
          <a:solidFill>
            <a:srgbClr val="72CF96"/>
          </a:solidFill>
          <a:ln w="28575" cap="rnd">
            <a:solidFill>
              <a:srgbClr val="3D75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ea typeface="Verdana"/>
                <a:cs typeface="Arial"/>
              </a:rPr>
              <a:t>2 Mar</a:t>
            </a:r>
            <a:endParaRPr lang="en-GB" altLang="en-US" sz="1800" b="1">
              <a:solidFill>
                <a:schemeClr val="bg1"/>
              </a:solidFill>
              <a:latin typeface="Arial"/>
              <a:ea typeface="Verdana"/>
              <a:cs typeface="Arial"/>
            </a:endParaRPr>
          </a:p>
        </p:txBody>
      </p:sp>
      <p:sp>
        <p:nvSpPr>
          <p:cNvPr id="5127" name="Rectangle 68">
            <a:hlinkClick r:id="rId9" action="ppaction://hlinksldjump"/>
            <a:extLst>
              <a:ext uri="{FF2B5EF4-FFF2-40B4-BE49-F238E27FC236}">
                <a16:creationId xmlns:a16="http://schemas.microsoft.com/office/drawing/2014/main" id="{0036E852-82C7-446E-B8DB-F7059FE7CA6B}"/>
              </a:ext>
            </a:extLst>
          </p:cNvPr>
          <p:cNvSpPr>
            <a:spLocks noChangeArrowheads="1"/>
          </p:cNvSpPr>
          <p:nvPr/>
        </p:nvSpPr>
        <p:spPr bwMode="auto">
          <a:xfrm>
            <a:off x="2776317" y="4601269"/>
            <a:ext cx="1149350" cy="53498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200"/>
              </a:lnSpc>
            </a:pPr>
            <a:endParaRPr lang="en-US" altLang="en-US" sz="100" b="1">
              <a:solidFill>
                <a:schemeClr val="bg1"/>
              </a:solidFill>
              <a:latin typeface="Arial"/>
              <a:cs typeface="Arial"/>
            </a:endParaRPr>
          </a:p>
          <a:p>
            <a:pPr algn="ctr">
              <a:lnSpc>
                <a:spcPts val="1700"/>
              </a:lnSpc>
            </a:pPr>
            <a:r>
              <a:rPr lang="en-US" altLang="en-US" sz="1800" b="1">
                <a:solidFill>
                  <a:schemeClr val="bg1"/>
                </a:solidFill>
                <a:latin typeface="Arial"/>
                <a:cs typeface="Arial"/>
              </a:rPr>
              <a:t>CAFOD</a:t>
            </a:r>
          </a:p>
          <a:p>
            <a:pPr algn="ctr">
              <a:lnSpc>
                <a:spcPts val="1700"/>
              </a:lnSpc>
            </a:pPr>
            <a:r>
              <a:rPr lang="en-US" altLang="en-US" sz="1800" b="1">
                <a:solidFill>
                  <a:schemeClr val="bg1"/>
                </a:solidFill>
                <a:latin typeface="Arial"/>
                <a:cs typeface="Arial"/>
              </a:rPr>
              <a:t>Fast Day</a:t>
            </a:r>
            <a:endParaRPr lang="en-GB" altLang="en-US" sz="1800" b="1">
              <a:solidFill>
                <a:schemeClr val="bg1"/>
              </a:solidFill>
              <a:latin typeface="Arial"/>
              <a:cs typeface="Arial"/>
            </a:endParaRPr>
          </a:p>
        </p:txBody>
      </p:sp>
      <p:sp>
        <p:nvSpPr>
          <p:cNvPr id="5128" name="Rectangle 68">
            <a:hlinkClick r:id="rId10" action="ppaction://hlinksldjump"/>
            <a:extLst>
              <a:ext uri="{FF2B5EF4-FFF2-40B4-BE49-F238E27FC236}">
                <a16:creationId xmlns:a16="http://schemas.microsoft.com/office/drawing/2014/main" id="{45E8145A-CA8C-4727-8E8D-72C8B085ABA7}"/>
              </a:ext>
            </a:extLst>
          </p:cNvPr>
          <p:cNvSpPr>
            <a:spLocks noChangeArrowheads="1"/>
          </p:cNvSpPr>
          <p:nvPr/>
        </p:nvSpPr>
        <p:spPr bwMode="auto">
          <a:xfrm>
            <a:off x="2777905" y="3934519"/>
            <a:ext cx="1147762" cy="53498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5 Mar</a:t>
            </a:r>
            <a:endParaRPr lang="en-GB" altLang="en-US" sz="1800" b="1">
              <a:solidFill>
                <a:schemeClr val="bg1"/>
              </a:solidFill>
              <a:latin typeface="Arial"/>
              <a:cs typeface="Arial"/>
            </a:endParaRPr>
          </a:p>
        </p:txBody>
      </p:sp>
      <p:sp>
        <p:nvSpPr>
          <p:cNvPr id="5129" name="Rectangle 68">
            <a:hlinkClick r:id="rId11" action="ppaction://hlinksldjump"/>
            <a:extLst>
              <a:ext uri="{FF2B5EF4-FFF2-40B4-BE49-F238E27FC236}">
                <a16:creationId xmlns:a16="http://schemas.microsoft.com/office/drawing/2014/main" id="{12C0FB08-C214-464E-B093-2401D09808A2}"/>
              </a:ext>
            </a:extLst>
          </p:cNvPr>
          <p:cNvSpPr>
            <a:spLocks noChangeArrowheads="1"/>
          </p:cNvSpPr>
          <p:nvPr/>
        </p:nvSpPr>
        <p:spPr bwMode="auto">
          <a:xfrm>
            <a:off x="2776317" y="3251894"/>
            <a:ext cx="1147763"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4 Mar</a:t>
            </a:r>
            <a:endParaRPr lang="en-GB" altLang="en-US" sz="1800" b="1">
              <a:solidFill>
                <a:schemeClr val="bg1"/>
              </a:solidFill>
              <a:latin typeface="Arial"/>
              <a:cs typeface="Arial"/>
            </a:endParaRPr>
          </a:p>
        </p:txBody>
      </p:sp>
      <p:sp>
        <p:nvSpPr>
          <p:cNvPr id="5130" name="Rectangle 68">
            <a:hlinkClick r:id="rId12" action="ppaction://hlinksldjump"/>
            <a:extLst>
              <a:ext uri="{FF2B5EF4-FFF2-40B4-BE49-F238E27FC236}">
                <a16:creationId xmlns:a16="http://schemas.microsoft.com/office/drawing/2014/main" id="{25320724-A018-4D3A-A550-2DA6AEB03269}"/>
              </a:ext>
            </a:extLst>
          </p:cNvPr>
          <p:cNvSpPr>
            <a:spLocks noChangeArrowheads="1"/>
          </p:cNvSpPr>
          <p:nvPr/>
        </p:nvSpPr>
        <p:spPr bwMode="auto">
          <a:xfrm>
            <a:off x="2776317" y="2569269"/>
            <a:ext cx="1149350"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3 Mar</a:t>
            </a:r>
            <a:endParaRPr lang="en-GB" altLang="en-US" sz="1800" b="1">
              <a:solidFill>
                <a:schemeClr val="bg1"/>
              </a:solidFill>
              <a:latin typeface="Arial"/>
              <a:cs typeface="Arial"/>
            </a:endParaRPr>
          </a:p>
        </p:txBody>
      </p:sp>
      <p:sp>
        <p:nvSpPr>
          <p:cNvPr id="5131" name="Rectangle 68">
            <a:hlinkClick r:id="rId13" action="ppaction://hlinksldjump"/>
            <a:extLst>
              <a:ext uri="{FF2B5EF4-FFF2-40B4-BE49-F238E27FC236}">
                <a16:creationId xmlns:a16="http://schemas.microsoft.com/office/drawing/2014/main" id="{DF82BAFB-DA0F-4C9C-9E81-C5A701DA0AE8}"/>
              </a:ext>
            </a:extLst>
          </p:cNvPr>
          <p:cNvSpPr>
            <a:spLocks noChangeArrowheads="1"/>
          </p:cNvSpPr>
          <p:nvPr/>
        </p:nvSpPr>
        <p:spPr bwMode="auto">
          <a:xfrm>
            <a:off x="4078067" y="1908869"/>
            <a:ext cx="114300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9 Mar</a:t>
            </a:r>
            <a:endParaRPr lang="en-GB" altLang="en-US" sz="1800" b="1">
              <a:solidFill>
                <a:schemeClr val="bg1"/>
              </a:solidFill>
              <a:latin typeface="Arial"/>
              <a:cs typeface="Arial"/>
            </a:endParaRPr>
          </a:p>
        </p:txBody>
      </p:sp>
      <p:sp>
        <p:nvSpPr>
          <p:cNvPr id="5132" name="Rectangle 68">
            <a:hlinkClick r:id="rId14" action="ppaction://hlinksldjump"/>
            <a:extLst>
              <a:ext uri="{FF2B5EF4-FFF2-40B4-BE49-F238E27FC236}">
                <a16:creationId xmlns:a16="http://schemas.microsoft.com/office/drawing/2014/main" id="{31567756-E2E3-4FC0-8DA9-6AC451BF414F}"/>
              </a:ext>
            </a:extLst>
          </p:cNvPr>
          <p:cNvSpPr>
            <a:spLocks noChangeArrowheads="1"/>
          </p:cNvSpPr>
          <p:nvPr/>
        </p:nvSpPr>
        <p:spPr bwMode="auto">
          <a:xfrm>
            <a:off x="4078067" y="4599682"/>
            <a:ext cx="1150938" cy="541337"/>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13 Mar</a:t>
            </a:r>
            <a:endParaRPr lang="en-GB" altLang="en-US" sz="1800" b="1">
              <a:solidFill>
                <a:schemeClr val="bg1"/>
              </a:solidFill>
              <a:latin typeface="Arial"/>
              <a:cs typeface="Arial"/>
            </a:endParaRPr>
          </a:p>
        </p:txBody>
      </p:sp>
      <p:sp>
        <p:nvSpPr>
          <p:cNvPr id="5133" name="Rectangle 68">
            <a:hlinkClick r:id="rId15" action="ppaction://hlinksldjump"/>
            <a:extLst>
              <a:ext uri="{FF2B5EF4-FFF2-40B4-BE49-F238E27FC236}">
                <a16:creationId xmlns:a16="http://schemas.microsoft.com/office/drawing/2014/main" id="{BF62888B-0DCC-4715-B9D1-690F2C7555E7}"/>
              </a:ext>
            </a:extLst>
          </p:cNvPr>
          <p:cNvSpPr>
            <a:spLocks noChangeArrowheads="1"/>
          </p:cNvSpPr>
          <p:nvPr/>
        </p:nvSpPr>
        <p:spPr bwMode="auto">
          <a:xfrm>
            <a:off x="4079655" y="3928169"/>
            <a:ext cx="114935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12 Mar</a:t>
            </a:r>
            <a:endParaRPr lang="en-GB" altLang="en-US" sz="1800" b="1">
              <a:solidFill>
                <a:schemeClr val="bg1"/>
              </a:solidFill>
              <a:latin typeface="Arial"/>
              <a:cs typeface="Arial"/>
            </a:endParaRPr>
          </a:p>
        </p:txBody>
      </p:sp>
      <p:sp>
        <p:nvSpPr>
          <p:cNvPr id="5134" name="Rectangle 68">
            <a:hlinkClick r:id="rId16" action="ppaction://hlinksldjump"/>
            <a:extLst>
              <a:ext uri="{FF2B5EF4-FFF2-40B4-BE49-F238E27FC236}">
                <a16:creationId xmlns:a16="http://schemas.microsoft.com/office/drawing/2014/main" id="{24DAEA83-BE02-4B2D-A5E0-DF33F147B4FC}"/>
              </a:ext>
            </a:extLst>
          </p:cNvPr>
          <p:cNvSpPr>
            <a:spLocks noChangeArrowheads="1"/>
          </p:cNvSpPr>
          <p:nvPr/>
        </p:nvSpPr>
        <p:spPr bwMode="auto">
          <a:xfrm>
            <a:off x="4074892" y="3248719"/>
            <a:ext cx="1152525" cy="546100"/>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11 Mar</a:t>
            </a:r>
            <a:endParaRPr lang="en-GB" altLang="en-US" sz="1800" b="1">
              <a:solidFill>
                <a:schemeClr val="bg1"/>
              </a:solidFill>
              <a:latin typeface="Arial"/>
              <a:cs typeface="Arial"/>
            </a:endParaRPr>
          </a:p>
        </p:txBody>
      </p:sp>
      <p:sp>
        <p:nvSpPr>
          <p:cNvPr id="5135" name="Rectangle 68">
            <a:hlinkClick r:id="rId17" action="ppaction://hlinksldjump"/>
            <a:extLst>
              <a:ext uri="{FF2B5EF4-FFF2-40B4-BE49-F238E27FC236}">
                <a16:creationId xmlns:a16="http://schemas.microsoft.com/office/drawing/2014/main" id="{F875F3F8-5B62-4A92-83DE-4624438DF04E}"/>
              </a:ext>
            </a:extLst>
          </p:cNvPr>
          <p:cNvSpPr>
            <a:spLocks noChangeArrowheads="1"/>
          </p:cNvSpPr>
          <p:nvPr/>
        </p:nvSpPr>
        <p:spPr bwMode="auto">
          <a:xfrm>
            <a:off x="4082830" y="2569269"/>
            <a:ext cx="1144587"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10 Mar</a:t>
            </a:r>
            <a:endParaRPr lang="en-GB" altLang="en-US" sz="1800" b="1">
              <a:solidFill>
                <a:schemeClr val="bg1"/>
              </a:solidFill>
              <a:latin typeface="Arial"/>
              <a:cs typeface="Arial"/>
            </a:endParaRPr>
          </a:p>
        </p:txBody>
      </p:sp>
      <p:sp>
        <p:nvSpPr>
          <p:cNvPr id="5136" name="Rectangle 68">
            <a:hlinkClick r:id="rId18" action="ppaction://hlinksldjump"/>
            <a:extLst>
              <a:ext uri="{FF2B5EF4-FFF2-40B4-BE49-F238E27FC236}">
                <a16:creationId xmlns:a16="http://schemas.microsoft.com/office/drawing/2014/main" id="{73DEDF77-D085-42EB-A3A8-952F89A892DA}"/>
              </a:ext>
            </a:extLst>
          </p:cNvPr>
          <p:cNvSpPr>
            <a:spLocks noChangeArrowheads="1"/>
          </p:cNvSpPr>
          <p:nvPr/>
        </p:nvSpPr>
        <p:spPr bwMode="auto">
          <a:xfrm>
            <a:off x="5390930" y="1908869"/>
            <a:ext cx="1157287"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16 Mar</a:t>
            </a:r>
            <a:endParaRPr lang="en-GB" altLang="en-US" sz="1800" b="1">
              <a:solidFill>
                <a:schemeClr val="bg1"/>
              </a:solidFill>
              <a:latin typeface="Arial"/>
              <a:cs typeface="Arial"/>
            </a:endParaRPr>
          </a:p>
        </p:txBody>
      </p:sp>
      <p:sp>
        <p:nvSpPr>
          <p:cNvPr id="5137" name="Rectangle 68">
            <a:hlinkClick r:id="rId19" action="ppaction://hlinksldjump"/>
            <a:extLst>
              <a:ext uri="{FF2B5EF4-FFF2-40B4-BE49-F238E27FC236}">
                <a16:creationId xmlns:a16="http://schemas.microsoft.com/office/drawing/2014/main" id="{133ED8E0-2F80-45CB-92D5-AC2FE0484D18}"/>
              </a:ext>
            </a:extLst>
          </p:cNvPr>
          <p:cNvSpPr>
            <a:spLocks noChangeArrowheads="1"/>
          </p:cNvSpPr>
          <p:nvPr/>
        </p:nvSpPr>
        <p:spPr bwMode="auto">
          <a:xfrm>
            <a:off x="5390930" y="4599682"/>
            <a:ext cx="1149350" cy="541337"/>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20 Mar</a:t>
            </a:r>
            <a:endParaRPr lang="en-GB" altLang="en-US" sz="1800" b="1">
              <a:solidFill>
                <a:schemeClr val="bg1"/>
              </a:solidFill>
              <a:latin typeface="Arial"/>
              <a:cs typeface="Arial"/>
            </a:endParaRPr>
          </a:p>
        </p:txBody>
      </p:sp>
      <p:sp>
        <p:nvSpPr>
          <p:cNvPr id="5138" name="Rectangle 68">
            <a:hlinkClick r:id="rId20" action="ppaction://hlinksldjump"/>
            <a:extLst>
              <a:ext uri="{FF2B5EF4-FFF2-40B4-BE49-F238E27FC236}">
                <a16:creationId xmlns:a16="http://schemas.microsoft.com/office/drawing/2014/main" id="{2C27C640-E558-47BE-9505-B6045D533D7B}"/>
              </a:ext>
            </a:extLst>
          </p:cNvPr>
          <p:cNvSpPr>
            <a:spLocks noChangeArrowheads="1"/>
          </p:cNvSpPr>
          <p:nvPr/>
        </p:nvSpPr>
        <p:spPr bwMode="auto">
          <a:xfrm>
            <a:off x="5390930" y="3928169"/>
            <a:ext cx="1149350"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19 Mar</a:t>
            </a:r>
            <a:endParaRPr lang="en-GB" altLang="en-US" sz="1800" b="1">
              <a:solidFill>
                <a:schemeClr val="bg1"/>
              </a:solidFill>
              <a:latin typeface="Arial"/>
              <a:cs typeface="Arial"/>
            </a:endParaRPr>
          </a:p>
        </p:txBody>
      </p:sp>
      <p:sp>
        <p:nvSpPr>
          <p:cNvPr id="5139" name="Rectangle 68">
            <a:hlinkClick r:id="rId21" action="ppaction://hlinksldjump"/>
            <a:extLst>
              <a:ext uri="{FF2B5EF4-FFF2-40B4-BE49-F238E27FC236}">
                <a16:creationId xmlns:a16="http://schemas.microsoft.com/office/drawing/2014/main" id="{FCB07662-A638-4488-8991-1D5896AA4C42}"/>
              </a:ext>
            </a:extLst>
          </p:cNvPr>
          <p:cNvSpPr>
            <a:spLocks noChangeArrowheads="1"/>
          </p:cNvSpPr>
          <p:nvPr/>
        </p:nvSpPr>
        <p:spPr bwMode="auto">
          <a:xfrm>
            <a:off x="5392517" y="3251894"/>
            <a:ext cx="1147763"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18 Mar</a:t>
            </a:r>
            <a:endParaRPr lang="en-GB" altLang="en-US" sz="1800" b="1">
              <a:solidFill>
                <a:schemeClr val="bg1"/>
              </a:solidFill>
              <a:latin typeface="Arial"/>
              <a:cs typeface="Arial"/>
            </a:endParaRPr>
          </a:p>
        </p:txBody>
      </p:sp>
      <p:sp>
        <p:nvSpPr>
          <p:cNvPr id="5140" name="Rectangle 68">
            <a:hlinkClick r:id="rId22" action="ppaction://hlinksldjump"/>
            <a:extLst>
              <a:ext uri="{FF2B5EF4-FFF2-40B4-BE49-F238E27FC236}">
                <a16:creationId xmlns:a16="http://schemas.microsoft.com/office/drawing/2014/main" id="{DCF768CE-9B0C-44E2-A5DB-12799157DB0F}"/>
              </a:ext>
            </a:extLst>
          </p:cNvPr>
          <p:cNvSpPr>
            <a:spLocks noChangeArrowheads="1"/>
          </p:cNvSpPr>
          <p:nvPr/>
        </p:nvSpPr>
        <p:spPr bwMode="auto">
          <a:xfrm>
            <a:off x="5392517" y="2569269"/>
            <a:ext cx="1147763"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17 Mar</a:t>
            </a:r>
            <a:endParaRPr lang="en-GB" altLang="en-US" sz="1800" b="1">
              <a:solidFill>
                <a:schemeClr val="bg1"/>
              </a:solidFill>
              <a:latin typeface="Arial"/>
              <a:cs typeface="Arial"/>
            </a:endParaRPr>
          </a:p>
        </p:txBody>
      </p:sp>
      <p:sp>
        <p:nvSpPr>
          <p:cNvPr id="5141" name="Rectangle 68">
            <a:hlinkClick r:id="rId23" action="ppaction://hlinksldjump"/>
            <a:extLst>
              <a:ext uri="{FF2B5EF4-FFF2-40B4-BE49-F238E27FC236}">
                <a16:creationId xmlns:a16="http://schemas.microsoft.com/office/drawing/2014/main" id="{1EC0C595-6DB3-4D1E-81C0-0299F54EDA50}"/>
              </a:ext>
            </a:extLst>
          </p:cNvPr>
          <p:cNvSpPr>
            <a:spLocks noChangeArrowheads="1"/>
          </p:cNvSpPr>
          <p:nvPr/>
        </p:nvSpPr>
        <p:spPr bwMode="auto">
          <a:xfrm>
            <a:off x="6676805" y="1908869"/>
            <a:ext cx="1157287"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23 Mar</a:t>
            </a:r>
            <a:endParaRPr lang="en-GB" altLang="en-US" sz="1800" b="1">
              <a:solidFill>
                <a:schemeClr val="bg1"/>
              </a:solidFill>
              <a:latin typeface="Arial"/>
              <a:cs typeface="Arial"/>
            </a:endParaRPr>
          </a:p>
        </p:txBody>
      </p:sp>
      <p:sp>
        <p:nvSpPr>
          <p:cNvPr id="5142" name="Rectangle 68">
            <a:hlinkClick r:id="rId24" action="ppaction://hlinksldjump"/>
            <a:extLst>
              <a:ext uri="{FF2B5EF4-FFF2-40B4-BE49-F238E27FC236}">
                <a16:creationId xmlns:a16="http://schemas.microsoft.com/office/drawing/2014/main" id="{60FE52C8-CB92-4F2F-88EF-8A3BAB7E7C55}"/>
              </a:ext>
            </a:extLst>
          </p:cNvPr>
          <p:cNvSpPr>
            <a:spLocks noChangeArrowheads="1"/>
          </p:cNvSpPr>
          <p:nvPr/>
        </p:nvSpPr>
        <p:spPr bwMode="auto">
          <a:xfrm>
            <a:off x="6686330" y="4594919"/>
            <a:ext cx="1149350" cy="544513"/>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
              </a:rPr>
              <a:t>27 Mar</a:t>
            </a:r>
            <a:endParaRPr lang="en-GB" altLang="en-US" sz="1800" b="1">
              <a:solidFill>
                <a:schemeClr val="bg1"/>
              </a:solidFill>
              <a:latin typeface="Arial "/>
            </a:endParaRPr>
          </a:p>
        </p:txBody>
      </p:sp>
      <p:sp>
        <p:nvSpPr>
          <p:cNvPr id="5143" name="Rectangle 68">
            <a:hlinkClick r:id="rId25" action="ppaction://hlinksldjump"/>
            <a:extLst>
              <a:ext uri="{FF2B5EF4-FFF2-40B4-BE49-F238E27FC236}">
                <a16:creationId xmlns:a16="http://schemas.microsoft.com/office/drawing/2014/main" id="{0C830779-D6F8-43EB-BDC2-BB7890DEBC36}"/>
              </a:ext>
            </a:extLst>
          </p:cNvPr>
          <p:cNvSpPr>
            <a:spLocks noChangeArrowheads="1"/>
          </p:cNvSpPr>
          <p:nvPr/>
        </p:nvSpPr>
        <p:spPr bwMode="auto">
          <a:xfrm>
            <a:off x="6686330" y="3931344"/>
            <a:ext cx="1149350" cy="544513"/>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
              </a:rPr>
              <a:t>26 Mar</a:t>
            </a:r>
            <a:endParaRPr lang="en-GB" altLang="en-US" sz="1800" b="1">
              <a:solidFill>
                <a:schemeClr val="bg1"/>
              </a:solidFill>
              <a:latin typeface="Arial "/>
            </a:endParaRPr>
          </a:p>
        </p:txBody>
      </p:sp>
      <p:sp>
        <p:nvSpPr>
          <p:cNvPr id="5144" name="Rectangle 68">
            <a:hlinkClick r:id="rId26" action="ppaction://hlinksldjump"/>
            <a:extLst>
              <a:ext uri="{FF2B5EF4-FFF2-40B4-BE49-F238E27FC236}">
                <a16:creationId xmlns:a16="http://schemas.microsoft.com/office/drawing/2014/main" id="{9256D244-A07E-4D7F-903A-11637D9AA257}"/>
              </a:ext>
            </a:extLst>
          </p:cNvPr>
          <p:cNvSpPr>
            <a:spLocks noChangeArrowheads="1"/>
          </p:cNvSpPr>
          <p:nvPr/>
        </p:nvSpPr>
        <p:spPr bwMode="auto">
          <a:xfrm>
            <a:off x="6676805" y="3248719"/>
            <a:ext cx="1158875" cy="56197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25 Mar</a:t>
            </a:r>
            <a:endParaRPr lang="en-GB" altLang="en-US" sz="1800" b="1">
              <a:solidFill>
                <a:schemeClr val="bg1"/>
              </a:solidFill>
              <a:latin typeface="Arial"/>
              <a:cs typeface="Arial"/>
            </a:endParaRPr>
          </a:p>
        </p:txBody>
      </p:sp>
      <p:sp>
        <p:nvSpPr>
          <p:cNvPr id="5145" name="Rectangle 68">
            <a:hlinkClick r:id="rId27" action="ppaction://hlinksldjump"/>
            <a:extLst>
              <a:ext uri="{FF2B5EF4-FFF2-40B4-BE49-F238E27FC236}">
                <a16:creationId xmlns:a16="http://schemas.microsoft.com/office/drawing/2014/main" id="{B7CDBDC5-417F-475A-B6D8-DAB84F99B3DE}"/>
              </a:ext>
            </a:extLst>
          </p:cNvPr>
          <p:cNvSpPr>
            <a:spLocks noChangeArrowheads="1"/>
          </p:cNvSpPr>
          <p:nvPr/>
        </p:nvSpPr>
        <p:spPr bwMode="auto">
          <a:xfrm>
            <a:off x="6686330" y="2564507"/>
            <a:ext cx="1147762" cy="546100"/>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24 Mar</a:t>
            </a:r>
            <a:endParaRPr lang="en-GB" altLang="en-US" sz="1800" b="1">
              <a:solidFill>
                <a:schemeClr val="bg1"/>
              </a:solidFill>
              <a:latin typeface="Arial"/>
              <a:cs typeface="Arial"/>
            </a:endParaRPr>
          </a:p>
        </p:txBody>
      </p:sp>
      <p:sp>
        <p:nvSpPr>
          <p:cNvPr id="5146" name="Rectangle 68">
            <a:hlinkClick r:id="rId28" action="ppaction://hlinksldjump"/>
            <a:extLst>
              <a:ext uri="{FF2B5EF4-FFF2-40B4-BE49-F238E27FC236}">
                <a16:creationId xmlns:a16="http://schemas.microsoft.com/office/drawing/2014/main" id="{8FF19A36-768E-4401-B3FD-82B4A42084F5}"/>
              </a:ext>
            </a:extLst>
          </p:cNvPr>
          <p:cNvSpPr>
            <a:spLocks noChangeArrowheads="1"/>
          </p:cNvSpPr>
          <p:nvPr/>
        </p:nvSpPr>
        <p:spPr bwMode="auto">
          <a:xfrm>
            <a:off x="7980142" y="1908869"/>
            <a:ext cx="1147763" cy="54133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30 Mar</a:t>
            </a:r>
            <a:endParaRPr lang="en-GB" altLang="en-US" sz="1800" b="1">
              <a:solidFill>
                <a:schemeClr val="bg1"/>
              </a:solidFill>
              <a:latin typeface="Arial"/>
              <a:cs typeface="Arial"/>
            </a:endParaRPr>
          </a:p>
        </p:txBody>
      </p:sp>
      <p:sp>
        <p:nvSpPr>
          <p:cNvPr id="5147" name="Rectangle 68">
            <a:hlinkClick r:id="rId29" action="ppaction://hlinksldjump"/>
            <a:extLst>
              <a:ext uri="{FF2B5EF4-FFF2-40B4-BE49-F238E27FC236}">
                <a16:creationId xmlns:a16="http://schemas.microsoft.com/office/drawing/2014/main" id="{5EBAAC83-22D7-4923-8218-4179C0BEDD10}"/>
              </a:ext>
            </a:extLst>
          </p:cNvPr>
          <p:cNvSpPr>
            <a:spLocks noChangeArrowheads="1"/>
          </p:cNvSpPr>
          <p:nvPr/>
        </p:nvSpPr>
        <p:spPr bwMode="auto">
          <a:xfrm>
            <a:off x="7981730" y="4604444"/>
            <a:ext cx="114935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3 April</a:t>
            </a:r>
            <a:endParaRPr lang="en-GB" altLang="en-US" sz="1800" b="1">
              <a:solidFill>
                <a:schemeClr val="bg1"/>
              </a:solidFill>
              <a:latin typeface="Arial"/>
              <a:cs typeface="Arial"/>
            </a:endParaRPr>
          </a:p>
        </p:txBody>
      </p:sp>
      <p:sp>
        <p:nvSpPr>
          <p:cNvPr id="5148" name="Rectangle 68">
            <a:hlinkClick r:id="rId30" action="ppaction://hlinksldjump"/>
            <a:extLst>
              <a:ext uri="{FF2B5EF4-FFF2-40B4-BE49-F238E27FC236}">
                <a16:creationId xmlns:a16="http://schemas.microsoft.com/office/drawing/2014/main" id="{2898FD17-7AC2-48F4-ABFB-8570ADA10C42}"/>
              </a:ext>
            </a:extLst>
          </p:cNvPr>
          <p:cNvSpPr>
            <a:spLocks noChangeArrowheads="1"/>
          </p:cNvSpPr>
          <p:nvPr/>
        </p:nvSpPr>
        <p:spPr bwMode="auto">
          <a:xfrm>
            <a:off x="7980142" y="3934519"/>
            <a:ext cx="1149350" cy="534988"/>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
              </a:rPr>
              <a:t>2 April</a:t>
            </a:r>
            <a:endParaRPr lang="en-GB" altLang="en-US" sz="1800" b="1">
              <a:solidFill>
                <a:schemeClr val="bg1"/>
              </a:solidFill>
              <a:latin typeface="Arial "/>
            </a:endParaRPr>
          </a:p>
        </p:txBody>
      </p:sp>
      <p:sp>
        <p:nvSpPr>
          <p:cNvPr id="5149" name="Rectangle 68">
            <a:hlinkClick r:id="rId31" action="ppaction://hlinksldjump"/>
            <a:extLst>
              <a:ext uri="{FF2B5EF4-FFF2-40B4-BE49-F238E27FC236}">
                <a16:creationId xmlns:a16="http://schemas.microsoft.com/office/drawing/2014/main" id="{CFD0EE4A-BCEB-4D14-A054-245B7B1164AA}"/>
              </a:ext>
            </a:extLst>
          </p:cNvPr>
          <p:cNvSpPr>
            <a:spLocks noChangeArrowheads="1"/>
          </p:cNvSpPr>
          <p:nvPr/>
        </p:nvSpPr>
        <p:spPr bwMode="auto">
          <a:xfrm>
            <a:off x="7981730" y="3237607"/>
            <a:ext cx="1147762" cy="573087"/>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1 April</a:t>
            </a:r>
            <a:endParaRPr lang="en-GB" altLang="en-US" sz="1800" b="1">
              <a:solidFill>
                <a:schemeClr val="bg1"/>
              </a:solidFill>
              <a:latin typeface="Arial"/>
              <a:cs typeface="Arial"/>
            </a:endParaRPr>
          </a:p>
        </p:txBody>
      </p:sp>
      <p:sp>
        <p:nvSpPr>
          <p:cNvPr id="5150" name="Rectangle 68">
            <a:hlinkClick r:id="rId32" action="ppaction://hlinksldjump"/>
            <a:extLst>
              <a:ext uri="{FF2B5EF4-FFF2-40B4-BE49-F238E27FC236}">
                <a16:creationId xmlns:a16="http://schemas.microsoft.com/office/drawing/2014/main" id="{45F0C085-D5CB-4F9B-A722-36A0C9036CE6}"/>
              </a:ext>
            </a:extLst>
          </p:cNvPr>
          <p:cNvSpPr>
            <a:spLocks noChangeArrowheads="1"/>
          </p:cNvSpPr>
          <p:nvPr/>
        </p:nvSpPr>
        <p:spPr bwMode="auto">
          <a:xfrm>
            <a:off x="7981730" y="2570857"/>
            <a:ext cx="1147762" cy="541337"/>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31 Mar</a:t>
            </a:r>
            <a:endParaRPr lang="en-GB" altLang="en-US" sz="1800" b="1">
              <a:solidFill>
                <a:schemeClr val="bg1"/>
              </a:solidFill>
              <a:latin typeface="Arial"/>
              <a:cs typeface="Arial"/>
            </a:endParaRPr>
          </a:p>
        </p:txBody>
      </p:sp>
      <p:sp>
        <p:nvSpPr>
          <p:cNvPr id="5151" name="Rectangle 68">
            <a:hlinkClick r:id="rId33" action="ppaction://hlinksldjump"/>
            <a:extLst>
              <a:ext uri="{FF2B5EF4-FFF2-40B4-BE49-F238E27FC236}">
                <a16:creationId xmlns:a16="http://schemas.microsoft.com/office/drawing/2014/main" id="{361865A2-8FDE-40B5-A875-57B235DE7185}"/>
              </a:ext>
            </a:extLst>
          </p:cNvPr>
          <p:cNvSpPr>
            <a:spLocks noChangeArrowheads="1"/>
          </p:cNvSpPr>
          <p:nvPr/>
        </p:nvSpPr>
        <p:spPr bwMode="auto">
          <a:xfrm>
            <a:off x="9262842" y="1910457"/>
            <a:ext cx="1149350" cy="538162"/>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
              </a:rPr>
              <a:t>6 April</a:t>
            </a:r>
            <a:endParaRPr lang="en-GB" altLang="en-US" sz="1800" b="1">
              <a:solidFill>
                <a:schemeClr val="bg1"/>
              </a:solidFill>
              <a:latin typeface="Arial "/>
            </a:endParaRPr>
          </a:p>
        </p:txBody>
      </p:sp>
      <p:sp>
        <p:nvSpPr>
          <p:cNvPr id="5152" name="Rectangle 68">
            <a:hlinkClick r:id="rId34" action="ppaction://hlinksldjump"/>
            <a:extLst>
              <a:ext uri="{FF2B5EF4-FFF2-40B4-BE49-F238E27FC236}">
                <a16:creationId xmlns:a16="http://schemas.microsoft.com/office/drawing/2014/main" id="{F686F46E-10E9-4351-AAE0-050EB2503E80}"/>
              </a:ext>
            </a:extLst>
          </p:cNvPr>
          <p:cNvSpPr>
            <a:spLocks noChangeArrowheads="1"/>
          </p:cNvSpPr>
          <p:nvPr/>
        </p:nvSpPr>
        <p:spPr bwMode="auto">
          <a:xfrm>
            <a:off x="9258080" y="4598094"/>
            <a:ext cx="1157287" cy="54927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300"/>
              </a:lnSpc>
            </a:pPr>
            <a:endParaRPr lang="en-US" altLang="en-US" sz="100" b="1">
              <a:solidFill>
                <a:schemeClr val="bg1"/>
              </a:solidFill>
              <a:latin typeface="Arial "/>
            </a:endParaRPr>
          </a:p>
          <a:p>
            <a:pPr algn="ctr">
              <a:lnSpc>
                <a:spcPts val="1700"/>
              </a:lnSpc>
            </a:pPr>
            <a:r>
              <a:rPr lang="en-US" altLang="en-US" sz="1800" b="1">
                <a:solidFill>
                  <a:schemeClr val="bg1"/>
                </a:solidFill>
                <a:latin typeface="Arial "/>
              </a:rPr>
              <a:t>Good</a:t>
            </a:r>
          </a:p>
          <a:p>
            <a:pPr algn="ctr">
              <a:lnSpc>
                <a:spcPts val="1700"/>
              </a:lnSpc>
            </a:pPr>
            <a:r>
              <a:rPr lang="en-US" altLang="en-US" sz="1800" b="1">
                <a:solidFill>
                  <a:schemeClr val="bg1"/>
                </a:solidFill>
                <a:latin typeface="Arial "/>
              </a:rPr>
              <a:t>Friday</a:t>
            </a:r>
            <a:endParaRPr lang="en-GB" altLang="en-US" sz="1800" b="1">
              <a:solidFill>
                <a:schemeClr val="bg1"/>
              </a:solidFill>
              <a:latin typeface="Arial "/>
            </a:endParaRPr>
          </a:p>
        </p:txBody>
      </p:sp>
      <p:sp>
        <p:nvSpPr>
          <p:cNvPr id="5153" name="Rectangle 68">
            <a:hlinkClick r:id="rId35" action="ppaction://hlinksldjump"/>
            <a:extLst>
              <a:ext uri="{FF2B5EF4-FFF2-40B4-BE49-F238E27FC236}">
                <a16:creationId xmlns:a16="http://schemas.microsoft.com/office/drawing/2014/main" id="{F110E294-3290-4524-9849-FC5F10A833BB}"/>
              </a:ext>
            </a:extLst>
          </p:cNvPr>
          <p:cNvSpPr>
            <a:spLocks noChangeArrowheads="1"/>
          </p:cNvSpPr>
          <p:nvPr/>
        </p:nvSpPr>
        <p:spPr bwMode="auto">
          <a:xfrm>
            <a:off x="9254905" y="3934519"/>
            <a:ext cx="1157287" cy="540000"/>
          </a:xfrm>
          <a:prstGeom prst="rect">
            <a:avLst/>
          </a:prstGeom>
          <a:solidFill>
            <a:srgbClr val="72CF96"/>
          </a:solidFill>
          <a:ln w="28575" cap="rnd">
            <a:solidFill>
              <a:srgbClr val="2D6968"/>
            </a:solidFill>
            <a:prstDash val="sysDot"/>
            <a:miter lim="800000"/>
            <a:headEnd/>
            <a:tailEnd/>
          </a:ln>
        </p:spPr>
        <p:txBody>
          <a:bodyPr wrap="none"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500"/>
              </a:lnSpc>
            </a:pPr>
            <a:endParaRPr lang="en-US" altLang="en-US" sz="100" b="1">
              <a:solidFill>
                <a:schemeClr val="bg1"/>
              </a:solidFill>
              <a:latin typeface="Arial "/>
            </a:endParaRPr>
          </a:p>
          <a:p>
            <a:pPr algn="ctr">
              <a:lnSpc>
                <a:spcPts val="1700"/>
              </a:lnSpc>
            </a:pPr>
            <a:r>
              <a:rPr lang="en-US" altLang="en-US" sz="1800" b="1">
                <a:solidFill>
                  <a:schemeClr val="bg1"/>
                </a:solidFill>
                <a:latin typeface="Arial "/>
              </a:rPr>
              <a:t>Maundy</a:t>
            </a:r>
          </a:p>
          <a:p>
            <a:pPr algn="ctr">
              <a:lnSpc>
                <a:spcPts val="1700"/>
              </a:lnSpc>
            </a:pPr>
            <a:r>
              <a:rPr lang="en-US" altLang="en-US" sz="1800" b="1">
                <a:solidFill>
                  <a:schemeClr val="bg1"/>
                </a:solidFill>
                <a:latin typeface="Arial "/>
              </a:rPr>
              <a:t>Thurs</a:t>
            </a:r>
            <a:endParaRPr lang="en-GB" altLang="en-US" sz="1800" b="1">
              <a:solidFill>
                <a:schemeClr val="bg1"/>
              </a:solidFill>
              <a:latin typeface="Arial "/>
            </a:endParaRPr>
          </a:p>
        </p:txBody>
      </p:sp>
      <p:sp>
        <p:nvSpPr>
          <p:cNvPr id="5154" name="Rectangle 68">
            <a:hlinkClick r:id="rId36" action="ppaction://hlinksldjump"/>
            <a:extLst>
              <a:ext uri="{FF2B5EF4-FFF2-40B4-BE49-F238E27FC236}">
                <a16:creationId xmlns:a16="http://schemas.microsoft.com/office/drawing/2014/main" id="{535EFF47-0CAE-4CE8-8782-823109FCB82E}"/>
              </a:ext>
            </a:extLst>
          </p:cNvPr>
          <p:cNvSpPr>
            <a:spLocks noChangeArrowheads="1"/>
          </p:cNvSpPr>
          <p:nvPr/>
        </p:nvSpPr>
        <p:spPr bwMode="auto">
          <a:xfrm>
            <a:off x="9251730" y="3239194"/>
            <a:ext cx="1160462" cy="571500"/>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a:cs typeface="Arial"/>
              </a:rPr>
              <a:t>8 April</a:t>
            </a:r>
            <a:endParaRPr lang="en-GB" altLang="en-US" sz="1800" b="1">
              <a:solidFill>
                <a:schemeClr val="bg1"/>
              </a:solidFill>
              <a:latin typeface="Arial"/>
              <a:cs typeface="Arial"/>
            </a:endParaRPr>
          </a:p>
        </p:txBody>
      </p:sp>
      <p:sp>
        <p:nvSpPr>
          <p:cNvPr id="5155" name="Rectangle 68">
            <a:hlinkClick r:id="rId37" action="ppaction://hlinksldjump"/>
            <a:extLst>
              <a:ext uri="{FF2B5EF4-FFF2-40B4-BE49-F238E27FC236}">
                <a16:creationId xmlns:a16="http://schemas.microsoft.com/office/drawing/2014/main" id="{CD8FE090-7007-4534-AA4E-4BF0AD4199D3}"/>
              </a:ext>
            </a:extLst>
          </p:cNvPr>
          <p:cNvSpPr>
            <a:spLocks noChangeArrowheads="1"/>
          </p:cNvSpPr>
          <p:nvPr/>
        </p:nvSpPr>
        <p:spPr bwMode="auto">
          <a:xfrm>
            <a:off x="9262842" y="2572444"/>
            <a:ext cx="1149350" cy="542925"/>
          </a:xfrm>
          <a:prstGeom prst="rect">
            <a:avLst/>
          </a:prstGeom>
          <a:solidFill>
            <a:srgbClr val="72CF96"/>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r>
              <a:rPr lang="en-US" altLang="en-US" sz="1800" b="1">
                <a:solidFill>
                  <a:schemeClr val="bg1"/>
                </a:solidFill>
                <a:latin typeface="Arial "/>
              </a:rPr>
              <a:t>7 April</a:t>
            </a:r>
            <a:endParaRPr lang="en-GB" altLang="en-US" sz="1800" b="1">
              <a:solidFill>
                <a:schemeClr val="bg1"/>
              </a:solidFill>
              <a:latin typeface="Arial "/>
            </a:endParaRPr>
          </a:p>
        </p:txBody>
      </p:sp>
      <p:sp>
        <p:nvSpPr>
          <p:cNvPr id="5156" name="TextBox 1">
            <a:extLst>
              <a:ext uri="{FF2B5EF4-FFF2-40B4-BE49-F238E27FC236}">
                <a16:creationId xmlns:a16="http://schemas.microsoft.com/office/drawing/2014/main" id="{F649C07F-F437-4A0A-A1DF-C6B121DB1641}"/>
              </a:ext>
            </a:extLst>
          </p:cNvPr>
          <p:cNvSpPr txBox="1">
            <a:spLocks noChangeArrowheads="1"/>
          </p:cNvSpPr>
          <p:nvPr/>
        </p:nvSpPr>
        <p:spPr bwMode="auto">
          <a:xfrm>
            <a:off x="792429" y="1990844"/>
            <a:ext cx="768350" cy="32167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2700"/>
              </a:lnSpc>
            </a:pPr>
            <a:r>
              <a:rPr lang="en-GB" altLang="en-US" sz="2800">
                <a:solidFill>
                  <a:srgbClr val="255554"/>
                </a:solidFill>
                <a:latin typeface="Arial"/>
                <a:cs typeface="Arial"/>
              </a:rPr>
              <a:t>M</a:t>
            </a:r>
          </a:p>
          <a:p>
            <a:pPr algn="ctr">
              <a:lnSpc>
                <a:spcPts val="2700"/>
              </a:lnSpc>
            </a:pPr>
            <a:endParaRPr lang="en-GB" altLang="en-US" sz="1400">
              <a:solidFill>
                <a:srgbClr val="255554"/>
              </a:solidFill>
              <a:latin typeface="Arial"/>
              <a:cs typeface="Arial"/>
            </a:endParaRPr>
          </a:p>
          <a:p>
            <a:pPr algn="ctr">
              <a:lnSpc>
                <a:spcPts val="2700"/>
              </a:lnSpc>
            </a:pPr>
            <a:r>
              <a:rPr lang="en-GB" altLang="en-US" sz="2800">
                <a:solidFill>
                  <a:srgbClr val="255554"/>
                </a:solidFill>
                <a:latin typeface="Arial"/>
                <a:cs typeface="Arial"/>
              </a:rPr>
              <a:t>T</a:t>
            </a:r>
          </a:p>
          <a:p>
            <a:pPr algn="ctr">
              <a:lnSpc>
                <a:spcPts val="2700"/>
              </a:lnSpc>
            </a:pPr>
            <a:endParaRPr lang="en-GB" altLang="en-US" sz="1400">
              <a:solidFill>
                <a:srgbClr val="255554"/>
              </a:solidFill>
              <a:latin typeface="Arial"/>
              <a:cs typeface="Arial"/>
            </a:endParaRPr>
          </a:p>
          <a:p>
            <a:pPr algn="ctr">
              <a:lnSpc>
                <a:spcPts val="2700"/>
              </a:lnSpc>
            </a:pPr>
            <a:r>
              <a:rPr lang="en-GB" altLang="en-US" sz="2800">
                <a:solidFill>
                  <a:srgbClr val="255554"/>
                </a:solidFill>
                <a:latin typeface="Arial"/>
                <a:cs typeface="Arial"/>
              </a:rPr>
              <a:t>W</a:t>
            </a:r>
          </a:p>
          <a:p>
            <a:pPr algn="ctr">
              <a:lnSpc>
                <a:spcPts val="2700"/>
              </a:lnSpc>
            </a:pPr>
            <a:endParaRPr lang="en-GB" altLang="en-US" sz="1400">
              <a:solidFill>
                <a:srgbClr val="255554"/>
              </a:solidFill>
              <a:latin typeface="Arial"/>
              <a:cs typeface="Arial"/>
            </a:endParaRPr>
          </a:p>
          <a:p>
            <a:pPr algn="ctr">
              <a:lnSpc>
                <a:spcPts val="2700"/>
              </a:lnSpc>
            </a:pPr>
            <a:r>
              <a:rPr lang="en-GB" altLang="en-US" sz="2800">
                <a:solidFill>
                  <a:srgbClr val="255554"/>
                </a:solidFill>
                <a:latin typeface="Arial"/>
                <a:cs typeface="Arial"/>
              </a:rPr>
              <a:t>T</a:t>
            </a:r>
          </a:p>
          <a:p>
            <a:pPr algn="ctr">
              <a:lnSpc>
                <a:spcPts val="2700"/>
              </a:lnSpc>
            </a:pPr>
            <a:endParaRPr lang="en-GB" altLang="en-US" sz="1400">
              <a:solidFill>
                <a:srgbClr val="255554"/>
              </a:solidFill>
              <a:latin typeface="Arial"/>
              <a:cs typeface="Arial"/>
            </a:endParaRPr>
          </a:p>
          <a:p>
            <a:pPr algn="ctr">
              <a:lnSpc>
                <a:spcPts val="2700"/>
              </a:lnSpc>
            </a:pPr>
            <a:r>
              <a:rPr lang="en-GB" altLang="en-US" sz="2800">
                <a:solidFill>
                  <a:srgbClr val="255554"/>
                </a:solidFill>
                <a:latin typeface="Arial"/>
                <a:cs typeface="Arial"/>
              </a:rPr>
              <a:t>F</a:t>
            </a:r>
          </a:p>
        </p:txBody>
      </p:sp>
      <p:sp>
        <p:nvSpPr>
          <p:cNvPr id="5157" name="TextBox 2">
            <a:extLst>
              <a:ext uri="{FF2B5EF4-FFF2-40B4-BE49-F238E27FC236}">
                <a16:creationId xmlns:a16="http://schemas.microsoft.com/office/drawing/2014/main" id="{681B67C7-F501-4D09-891C-57EBEF62CF56}"/>
              </a:ext>
            </a:extLst>
          </p:cNvPr>
          <p:cNvSpPr txBox="1">
            <a:spLocks noChangeArrowheads="1"/>
          </p:cNvSpPr>
          <p:nvPr/>
        </p:nvSpPr>
        <p:spPr bwMode="auto">
          <a:xfrm>
            <a:off x="1423096" y="1442144"/>
            <a:ext cx="8575732" cy="476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a:solidFill>
                  <a:srgbClr val="255554"/>
                </a:solidFill>
                <a:latin typeface="Arial "/>
                <a:ea typeface="Verdana"/>
                <a:cs typeface="Verdana"/>
              </a:rPr>
              <a:t>Week:     One         Two         Three      Four        Five        Six</a:t>
            </a:r>
          </a:p>
        </p:txBody>
      </p:sp>
      <p:sp>
        <p:nvSpPr>
          <p:cNvPr id="5161" name="Rectangle 68">
            <a:hlinkClick r:id="rId38" action="ppaction://hlinksldjump"/>
            <a:extLst>
              <a:ext uri="{FF2B5EF4-FFF2-40B4-BE49-F238E27FC236}">
                <a16:creationId xmlns:a16="http://schemas.microsoft.com/office/drawing/2014/main" id="{0107B36A-D61A-4EEA-9275-04545BAC9637}"/>
              </a:ext>
            </a:extLst>
          </p:cNvPr>
          <p:cNvSpPr>
            <a:spLocks noChangeArrowheads="1"/>
          </p:cNvSpPr>
          <p:nvPr/>
        </p:nvSpPr>
        <p:spPr bwMode="auto">
          <a:xfrm>
            <a:off x="9258080" y="5261484"/>
            <a:ext cx="1157288" cy="549275"/>
          </a:xfrm>
          <a:prstGeom prst="rect">
            <a:avLst/>
          </a:prstGeom>
          <a:solidFill>
            <a:srgbClr val="FFF619"/>
          </a:solidFill>
          <a:ln w="28575" cap="rnd">
            <a:solidFill>
              <a:srgbClr val="2D6968"/>
            </a:solidFill>
            <a:prstDash val="sysDot"/>
            <a:miter lim="800000"/>
            <a:headEnd/>
            <a:tailEnd/>
          </a:ln>
        </p:spPr>
        <p:txBody>
          <a:bodyPr wrap="none"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ctr">
              <a:lnSpc>
                <a:spcPts val="300"/>
              </a:lnSpc>
            </a:pPr>
            <a:endParaRPr lang="en-US" altLang="en-US" sz="100" b="1">
              <a:solidFill>
                <a:srgbClr val="3D7568"/>
              </a:solidFill>
              <a:latin typeface="Arial"/>
              <a:cs typeface="Arial"/>
            </a:endParaRPr>
          </a:p>
          <a:p>
            <a:pPr algn="ctr">
              <a:lnSpc>
                <a:spcPts val="1700"/>
              </a:lnSpc>
            </a:pPr>
            <a:r>
              <a:rPr lang="en-US" altLang="en-US" sz="1800" b="1">
                <a:solidFill>
                  <a:srgbClr val="3D7568"/>
                </a:solidFill>
                <a:latin typeface="Arial"/>
                <a:cs typeface="Arial"/>
              </a:rPr>
              <a:t>Easter</a:t>
            </a:r>
          </a:p>
          <a:p>
            <a:pPr algn="ctr">
              <a:lnSpc>
                <a:spcPts val="1700"/>
              </a:lnSpc>
            </a:pPr>
            <a:r>
              <a:rPr lang="en-US" altLang="en-US" sz="1800" b="1">
                <a:solidFill>
                  <a:srgbClr val="3D7568"/>
                </a:solidFill>
                <a:latin typeface="Arial"/>
                <a:cs typeface="Arial"/>
              </a:rPr>
              <a:t>Sunday</a:t>
            </a:r>
            <a:endParaRPr lang="en-GB" altLang="en-US" sz="1800" b="1">
              <a:solidFill>
                <a:srgbClr val="3D7568"/>
              </a:solidFill>
              <a:latin typeface="Calibri"/>
              <a:cs typeface="Calibri"/>
            </a:endParaRPr>
          </a:p>
        </p:txBody>
      </p:sp>
      <p:sp>
        <p:nvSpPr>
          <p:cNvPr id="6" name="TextBox 5">
            <a:extLst>
              <a:ext uri="{FF2B5EF4-FFF2-40B4-BE49-F238E27FC236}">
                <a16:creationId xmlns:a16="http://schemas.microsoft.com/office/drawing/2014/main" id="{78D02D71-6E73-469E-B5A8-6F1BE12112C8}"/>
              </a:ext>
            </a:extLst>
          </p:cNvPr>
          <p:cNvSpPr txBox="1"/>
          <p:nvPr/>
        </p:nvSpPr>
        <p:spPr bwMode="auto">
          <a:xfrm>
            <a:off x="1374108" y="5221302"/>
            <a:ext cx="56928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800">
                <a:solidFill>
                  <a:srgbClr val="255554"/>
                </a:solidFill>
                <a:latin typeface="Arial Black" panose="020B0A04020102020204" pitchFamily="34" charset="0"/>
              </a:rPr>
              <a:t>Defending land and people in the Amazon</a:t>
            </a:r>
          </a:p>
        </p:txBody>
      </p:sp>
      <p:grpSp>
        <p:nvGrpSpPr>
          <p:cNvPr id="4" name="Group 3"/>
          <p:cNvGrpSpPr/>
          <p:nvPr/>
        </p:nvGrpSpPr>
        <p:grpSpPr>
          <a:xfrm>
            <a:off x="0" y="6049073"/>
            <a:ext cx="12192000" cy="827086"/>
            <a:chOff x="0" y="6049073"/>
            <a:chExt cx="12192000" cy="827086"/>
          </a:xfrm>
        </p:grpSpPr>
        <p:sp>
          <p:nvSpPr>
            <p:cNvPr id="3" name="Rectangle 2"/>
            <p:cNvSpPr/>
            <p:nvPr/>
          </p:nvSpPr>
          <p:spPr bwMode="auto">
            <a:xfrm>
              <a:off x="0" y="6049073"/>
              <a:ext cx="12192000" cy="827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44" name="Picture 43"/>
            <p:cNvPicPr>
              <a:picLocks noChangeAspect="1"/>
            </p:cNvPicPr>
            <p:nvPr/>
          </p:nvPicPr>
          <p:blipFill>
            <a:blip r:embed="rId39">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grpSp>
      <p:pic>
        <p:nvPicPr>
          <p:cNvPr id="46" name="Picture 45">
            <a:extLst>
              <a:ext uri="{FF2B5EF4-FFF2-40B4-BE49-F238E27FC236}">
                <a16:creationId xmlns:a16="http://schemas.microsoft.com/office/drawing/2014/main" id="{E3171385-F0A8-7044-B286-DC0586248BDF}"/>
              </a:ext>
            </a:extLst>
          </p:cNvPr>
          <p:cNvPicPr>
            <a:picLocks noChangeAspect="1"/>
          </p:cNvPicPr>
          <p:nvPr/>
        </p:nvPicPr>
        <p:blipFill>
          <a:blip r:embed="rId40" cstate="screen">
            <a:extLst>
              <a:ext uri="{28A0092B-C50C-407E-A947-70E740481C1C}">
                <a14:useLocalDpi xmlns:a14="http://schemas.microsoft.com/office/drawing/2010/main"/>
              </a:ext>
            </a:extLst>
          </a:blip>
          <a:stretch>
            <a:fillRect/>
          </a:stretch>
        </p:blipFill>
        <p:spPr>
          <a:xfrm rot="479270">
            <a:off x="11072965" y="2815862"/>
            <a:ext cx="990776" cy="1067443"/>
          </a:xfrm>
          <a:prstGeom prst="rect">
            <a:avLst/>
          </a:prstGeom>
        </p:spPr>
      </p:pic>
      <p:pic>
        <p:nvPicPr>
          <p:cNvPr id="47" name="Picture 46">
            <a:extLst>
              <a:ext uri="{FF2B5EF4-FFF2-40B4-BE49-F238E27FC236}">
                <a16:creationId xmlns:a16="http://schemas.microsoft.com/office/drawing/2014/main" id="{F35B3847-4F71-CC43-A2D0-7C0C28DBB5E4}"/>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a:off x="10556836" y="1359302"/>
            <a:ext cx="1635164" cy="1346191"/>
          </a:xfrm>
          <a:prstGeom prst="rect">
            <a:avLst/>
          </a:prstGeom>
        </p:spPr>
      </p:pic>
      <p:pic>
        <p:nvPicPr>
          <p:cNvPr id="48" name="Picture 47">
            <a:extLst>
              <a:ext uri="{FF2B5EF4-FFF2-40B4-BE49-F238E27FC236}">
                <a16:creationId xmlns:a16="http://schemas.microsoft.com/office/drawing/2014/main" id="{F35B3847-4F71-CC43-A2D0-7C0C28DBB5E4}"/>
              </a:ext>
            </a:extLst>
          </p:cNvPr>
          <p:cNvPicPr>
            <a:picLocks noChangeAspect="1"/>
          </p:cNvPicPr>
          <p:nvPr/>
        </p:nvPicPr>
        <p:blipFill>
          <a:blip r:embed="rId41" cstate="screen">
            <a:extLst>
              <a:ext uri="{28A0092B-C50C-407E-A947-70E740481C1C}">
                <a14:useLocalDpi xmlns:a14="http://schemas.microsoft.com/office/drawing/2010/main"/>
              </a:ext>
            </a:extLst>
          </a:blip>
          <a:stretch>
            <a:fillRect/>
          </a:stretch>
        </p:blipFill>
        <p:spPr>
          <a:xfrm rot="455552">
            <a:off x="10754271" y="127329"/>
            <a:ext cx="1635164" cy="1346191"/>
          </a:xfrm>
          <a:prstGeom prst="rect">
            <a:avLst/>
          </a:prstGeom>
        </p:spPr>
      </p:pic>
      <p:pic>
        <p:nvPicPr>
          <p:cNvPr id="52" name="Picture 51">
            <a:extLst>
              <a:ext uri="{FF2B5EF4-FFF2-40B4-BE49-F238E27FC236}">
                <a16:creationId xmlns:a16="http://schemas.microsoft.com/office/drawing/2014/main" id="{E98651BA-61EB-C040-A8DC-79C43B8B5323}"/>
              </a:ext>
            </a:extLst>
          </p:cNvPr>
          <p:cNvPicPr>
            <a:picLocks noChangeAspect="1"/>
          </p:cNvPicPr>
          <p:nvPr/>
        </p:nvPicPr>
        <p:blipFill>
          <a:blip r:embed="rId42">
            <a:extLst>
              <a:ext uri="{28A0092B-C50C-407E-A947-70E740481C1C}">
                <a14:useLocalDpi xmlns:a14="http://schemas.microsoft.com/office/drawing/2010/main" val="0"/>
              </a:ext>
            </a:extLst>
          </a:blip>
          <a:stretch>
            <a:fillRect/>
          </a:stretch>
        </p:blipFill>
        <p:spPr>
          <a:xfrm>
            <a:off x="310050" y="358363"/>
            <a:ext cx="6805871" cy="896472"/>
          </a:xfrm>
          <a:prstGeom prst="rect">
            <a:avLst/>
          </a:prstGeom>
        </p:spPr>
      </p:pic>
      <p:sp>
        <p:nvSpPr>
          <p:cNvPr id="2" name="TextBox 1">
            <a:extLst>
              <a:ext uri="{FF2B5EF4-FFF2-40B4-BE49-F238E27FC236}">
                <a16:creationId xmlns:a16="http://schemas.microsoft.com/office/drawing/2014/main" id="{038479F4-57B6-42C0-908A-CB6082598DD6}"/>
              </a:ext>
            </a:extLst>
          </p:cNvPr>
          <p:cNvSpPr txBox="1"/>
          <p:nvPr/>
        </p:nvSpPr>
        <p:spPr bwMode="auto">
          <a:xfrm>
            <a:off x="7069217" y="6194759"/>
            <a:ext cx="4938501"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t">
            <a:spAutoFit/>
          </a:bodyPr>
          <a:lstStyle/>
          <a:p>
            <a:r>
              <a:rPr lang="en-GB" sz="3500" b="1">
                <a:solidFill>
                  <a:srgbClr val="255554"/>
                </a:solidFill>
                <a:latin typeface="Arial Black" panose="020B0A04020102020204" pitchFamily="34" charset="0"/>
                <a:ea typeface="Verdana"/>
                <a:cs typeface="Arial"/>
              </a:rPr>
              <a:t>Lent calendar 2020</a:t>
            </a:r>
            <a:endParaRPr lang="en-US">
              <a:solidFill>
                <a:srgbClr val="255554"/>
              </a:solidFill>
              <a:latin typeface="Arial Black" panose="020B0A04020102020204" pitchFamily="34" charset="0"/>
              <a:ea typeface="Verdana"/>
              <a:cs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0" y="6049073"/>
            <a:ext cx="12192000" cy="827086"/>
            <a:chOff x="0" y="6049073"/>
            <a:chExt cx="12192000" cy="827086"/>
          </a:xfrm>
        </p:grpSpPr>
        <p:sp>
          <p:nvSpPr>
            <p:cNvPr id="21" name="Rectangle 20"/>
            <p:cNvSpPr/>
            <p:nvPr/>
          </p:nvSpPr>
          <p:spPr bwMode="auto">
            <a:xfrm>
              <a:off x="0" y="6049073"/>
              <a:ext cx="12192000" cy="827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grpSp>
      <p:pic>
        <p:nvPicPr>
          <p:cNvPr id="17" name="Picture 16" descr="Football keepie uppie challenge">
            <a:extLst>
              <a:ext uri="{FF2B5EF4-FFF2-40B4-BE49-F238E27FC236}">
                <a16:creationId xmlns:a16="http://schemas.microsoft.com/office/drawing/2014/main" id="{CF9D492E-6E92-4E41-9911-6ABD44A81036}"/>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3222" r="14875"/>
          <a:stretch/>
        </p:blipFill>
        <p:spPr>
          <a:xfrm>
            <a:off x="9131363" y="2377576"/>
            <a:ext cx="2806634" cy="1688691"/>
          </a:xfrm>
          <a:prstGeom prst="rect">
            <a:avLst/>
          </a:prstGeom>
        </p:spPr>
      </p:pic>
      <p:sp>
        <p:nvSpPr>
          <p:cNvPr id="10" name="Rectangle 2">
            <a:extLst>
              <a:ext uri="{FF2B5EF4-FFF2-40B4-BE49-F238E27FC236}">
                <a16:creationId xmlns:a16="http://schemas.microsoft.com/office/drawing/2014/main" id="{7531E00E-6BB7-4B61-8102-B5351FD61C94}"/>
              </a:ext>
            </a:extLst>
          </p:cNvPr>
          <p:cNvSpPr txBox="1">
            <a:spLocks noChangeArrowheads="1"/>
          </p:cNvSpPr>
          <p:nvPr/>
        </p:nvSpPr>
        <p:spPr bwMode="auto">
          <a:xfrm>
            <a:off x="280988" y="169217"/>
            <a:ext cx="5777988" cy="652315"/>
          </a:xfrm>
          <a:prstGeom prst="rect">
            <a:avLst/>
          </a:prstGeom>
          <a:noFill/>
          <a:ln w="9525">
            <a:noFill/>
            <a:miter lim="800000"/>
            <a:headEnd/>
            <a:tailEnd/>
          </a:ln>
        </p:spPr>
        <p:txBody>
          <a:bodyPr lIns="0" tIns="0" rIns="0" bIns="0" anchor="ctr"/>
          <a:lstStyle/>
          <a:p>
            <a:pPr eaLnBrk="1" hangingPunct="1">
              <a:defRPr/>
            </a:pPr>
            <a:r>
              <a:rPr lang="en-US" sz="2800" kern="0">
                <a:solidFill>
                  <a:srgbClr val="2D6968"/>
                </a:solidFill>
                <a:latin typeface="Arial"/>
                <a:ea typeface="MS PGothic"/>
                <a:cs typeface="Arial"/>
              </a:rPr>
              <a:t>This Lent we’re challenging you to </a:t>
            </a:r>
            <a:r>
              <a:rPr lang="en-US" sz="2800" kern="0">
                <a:solidFill>
                  <a:srgbClr val="263692"/>
                </a:solidFill>
                <a:latin typeface="+mj-lt"/>
                <a:ea typeface="MS PGothic"/>
                <a:cs typeface="ＭＳ Ｐゴシック" charset="0"/>
              </a:rPr>
              <a:t> </a:t>
            </a:r>
          </a:p>
        </p:txBody>
      </p:sp>
      <p:sp>
        <p:nvSpPr>
          <p:cNvPr id="14" name="Rectangle 2">
            <a:extLst>
              <a:ext uri="{FF2B5EF4-FFF2-40B4-BE49-F238E27FC236}">
                <a16:creationId xmlns:a16="http://schemas.microsoft.com/office/drawing/2014/main" id="{317E9BE4-3ECD-44D3-9D47-D57415CBFCB3}"/>
              </a:ext>
            </a:extLst>
          </p:cNvPr>
          <p:cNvSpPr txBox="1">
            <a:spLocks noChangeArrowheads="1"/>
          </p:cNvSpPr>
          <p:nvPr/>
        </p:nvSpPr>
        <p:spPr bwMode="auto">
          <a:xfrm>
            <a:off x="280989" y="1965410"/>
            <a:ext cx="6150739" cy="2619778"/>
          </a:xfrm>
          <a:prstGeom prst="rect">
            <a:avLst/>
          </a:prstGeom>
          <a:noFill/>
          <a:ln w="9525">
            <a:noFill/>
            <a:miter lim="800000"/>
            <a:headEnd/>
            <a:tailEnd/>
          </a:ln>
        </p:spPr>
        <p:txBody>
          <a:bodyPr lIns="0" tIns="0" rIns="0" bIns="0" anchor="ctr"/>
          <a:lstStyle/>
          <a:p>
            <a:pPr eaLnBrk="1" hangingPunct="1">
              <a:defRPr/>
            </a:pPr>
            <a:r>
              <a:rPr lang="en-US" sz="2000" kern="0" dirty="0">
                <a:solidFill>
                  <a:srgbClr val="255554"/>
                </a:solidFill>
                <a:latin typeface="Arial"/>
                <a:ea typeface="MS PGothic"/>
                <a:cs typeface="Arial"/>
              </a:rPr>
              <a:t>Will you do a football-themed fundraiser to support people defending their land and their homes? </a:t>
            </a:r>
          </a:p>
          <a:p>
            <a:pPr eaLnBrk="1" hangingPunct="1">
              <a:defRPr/>
            </a:pPr>
            <a:endParaRPr lang="en-US" sz="1000" kern="0" dirty="0">
              <a:solidFill>
                <a:srgbClr val="255554"/>
              </a:solidFill>
              <a:latin typeface="Arial"/>
              <a:cs typeface="Arial"/>
            </a:endParaRPr>
          </a:p>
          <a:p>
            <a:pPr eaLnBrk="1" hangingPunct="1">
              <a:defRPr/>
            </a:pPr>
            <a:endParaRPr lang="en-US" sz="1000" kern="0" dirty="0">
              <a:solidFill>
                <a:srgbClr val="255554"/>
              </a:solidFill>
              <a:latin typeface="Arial"/>
              <a:cs typeface="Arial"/>
            </a:endParaRPr>
          </a:p>
          <a:p>
            <a:pPr eaLnBrk="1" hangingPunct="1">
              <a:defRPr/>
            </a:pPr>
            <a:r>
              <a:rPr lang="en-US" sz="2000" kern="0" dirty="0">
                <a:solidFill>
                  <a:srgbClr val="255554"/>
                </a:solidFill>
                <a:latin typeface="Arial"/>
                <a:cs typeface="Arial"/>
              </a:rPr>
              <a:t>Your fundraising can help some of the poorest, most remote communities defending their human rights.</a:t>
            </a:r>
          </a:p>
          <a:p>
            <a:pPr eaLnBrk="1" hangingPunct="1">
              <a:defRPr/>
            </a:pPr>
            <a:endParaRPr lang="en-US" sz="2000" kern="0" dirty="0">
              <a:solidFill>
                <a:srgbClr val="255554"/>
              </a:solidFill>
              <a:latin typeface="Arial"/>
              <a:cs typeface="Arial"/>
            </a:endParaRPr>
          </a:p>
          <a:p>
            <a:pPr eaLnBrk="1" hangingPunct="1">
              <a:defRPr/>
            </a:pPr>
            <a:r>
              <a:rPr lang="en-US" sz="2000" kern="0" dirty="0">
                <a:solidFill>
                  <a:srgbClr val="255554"/>
                </a:solidFill>
                <a:latin typeface="Arial"/>
                <a:cs typeface="Arial"/>
              </a:rPr>
              <a:t>In this calendar, you’ll find out more about Amazonian people who are being threatened.</a:t>
            </a:r>
          </a:p>
        </p:txBody>
      </p:sp>
      <p:sp>
        <p:nvSpPr>
          <p:cNvPr id="11" name="Rectangle 3">
            <a:extLst>
              <a:ext uri="{FF2B5EF4-FFF2-40B4-BE49-F238E27FC236}">
                <a16:creationId xmlns:a16="http://schemas.microsoft.com/office/drawing/2014/main" id="{C1343A83-15FB-49B6-AFFC-517D7041E2A1}"/>
              </a:ext>
            </a:extLst>
          </p:cNvPr>
          <p:cNvSpPr txBox="1">
            <a:spLocks noChangeArrowheads="1"/>
          </p:cNvSpPr>
          <p:nvPr/>
        </p:nvSpPr>
        <p:spPr bwMode="auto">
          <a:xfrm>
            <a:off x="6585364" y="4604716"/>
            <a:ext cx="4869485" cy="587375"/>
          </a:xfrm>
          <a:prstGeom prst="rect">
            <a:avLst/>
          </a:prstGeom>
          <a:noFill/>
          <a:ln w="9525">
            <a:noFill/>
            <a:miter lim="800000"/>
            <a:headEnd/>
            <a:tailEnd/>
          </a:ln>
        </p:spPr>
        <p:txBody>
          <a:bodyPr lIns="0" tIns="0" rIns="108000" bIns="0" anchor="t"/>
          <a:lstStyle/>
          <a:p>
            <a:pPr algn="r">
              <a:defRPr/>
            </a:pPr>
            <a:r>
              <a:rPr lang="en-GB" sz="1800" kern="0" dirty="0">
                <a:solidFill>
                  <a:srgbClr val="255554"/>
                </a:solidFill>
                <a:latin typeface="Arial"/>
                <a:ea typeface="MS PGothic"/>
                <a:cs typeface="Arial"/>
              </a:rPr>
              <a:t>Watch and share our </a:t>
            </a:r>
            <a:r>
              <a:rPr lang="en-GB" sz="1800" kern="0" dirty="0">
                <a:solidFill>
                  <a:srgbClr val="255554"/>
                </a:solidFill>
                <a:latin typeface="Arial"/>
                <a:ea typeface="MS PGothic"/>
                <a:cs typeface="Arial"/>
                <a:hlinkClick r:id="rId5"/>
              </a:rPr>
              <a:t>Lent film</a:t>
            </a:r>
            <a:r>
              <a:rPr lang="en-GB" sz="1800" kern="0" dirty="0">
                <a:solidFill>
                  <a:srgbClr val="255554"/>
                </a:solidFill>
                <a:latin typeface="Arial"/>
                <a:ea typeface="MS PGothic"/>
                <a:cs typeface="Arial"/>
              </a:rPr>
              <a:t> and find out why we want to Defend the defenders.</a:t>
            </a:r>
            <a:endParaRPr lang="en-GB" sz="1800" i="1" kern="0" dirty="0">
              <a:solidFill>
                <a:srgbClr val="255554"/>
              </a:solidFill>
              <a:latin typeface="Arial"/>
              <a:ea typeface="MS PGothic"/>
              <a:cs typeface="Arial"/>
            </a:endParaRPr>
          </a:p>
        </p:txBody>
      </p:sp>
      <p:sp>
        <p:nvSpPr>
          <p:cNvPr id="16" name="Rectangle 3">
            <a:extLst>
              <a:ext uri="{FF2B5EF4-FFF2-40B4-BE49-F238E27FC236}">
                <a16:creationId xmlns:a16="http://schemas.microsoft.com/office/drawing/2014/main" id="{635A6895-93A6-4F6B-8479-A1DDE00B8279}"/>
              </a:ext>
            </a:extLst>
          </p:cNvPr>
          <p:cNvSpPr txBox="1">
            <a:spLocks noChangeArrowheads="1"/>
          </p:cNvSpPr>
          <p:nvPr/>
        </p:nvSpPr>
        <p:spPr bwMode="auto">
          <a:xfrm>
            <a:off x="6349777" y="5296155"/>
            <a:ext cx="5096518" cy="693737"/>
          </a:xfrm>
          <a:prstGeom prst="rect">
            <a:avLst/>
          </a:prstGeom>
          <a:noFill/>
          <a:ln w="9525">
            <a:noFill/>
            <a:miter lim="800000"/>
            <a:headEnd/>
            <a:tailEnd/>
          </a:ln>
        </p:spPr>
        <p:txBody>
          <a:bodyPr lIns="0" tIns="0" rIns="108000" bIns="0" anchor="t"/>
          <a:lstStyle/>
          <a:p>
            <a:pPr algn="r">
              <a:defRPr/>
            </a:pPr>
            <a:r>
              <a:rPr lang="en-GB" sz="1800" kern="0">
                <a:solidFill>
                  <a:srgbClr val="255554"/>
                </a:solidFill>
                <a:latin typeface="Arial"/>
                <a:cs typeface="Arial"/>
              </a:rPr>
              <a:t>Lord, help me to wear my ashes today with courage and as a witness. Amen</a:t>
            </a:r>
            <a:endParaRPr lang="en-GB" sz="1800" i="1" kern="0">
              <a:solidFill>
                <a:srgbClr val="255554"/>
              </a:solidFill>
              <a:latin typeface="Verdana"/>
              <a:ea typeface="Verdana"/>
              <a:cs typeface="Verdana"/>
            </a:endParaRPr>
          </a:p>
        </p:txBody>
      </p:sp>
      <p:sp>
        <p:nvSpPr>
          <p:cNvPr id="19" name="TextBox 18">
            <a:extLst>
              <a:ext uri="{FF2B5EF4-FFF2-40B4-BE49-F238E27FC236}">
                <a16:creationId xmlns:a16="http://schemas.microsoft.com/office/drawing/2014/main" id="{9622572B-C511-44FF-9F5A-C4A2896828E4}"/>
              </a:ext>
            </a:extLst>
          </p:cNvPr>
          <p:cNvSpPr txBox="1"/>
          <p:nvPr/>
        </p:nvSpPr>
        <p:spPr bwMode="auto">
          <a:xfrm>
            <a:off x="5948615" y="232510"/>
            <a:ext cx="60268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nchor="t">
            <a:spAutoFit/>
          </a:bodyPr>
          <a:lstStyle/>
          <a:p>
            <a:pPr algn="r"/>
            <a:r>
              <a:rPr lang="en-GB" sz="2800" b="1">
                <a:solidFill>
                  <a:srgbClr val="255554"/>
                </a:solidFill>
                <a:latin typeface="Arial"/>
                <a:cs typeface="Arial"/>
              </a:rPr>
              <a:t>Ash Wednesday 26 Feb</a:t>
            </a:r>
          </a:p>
        </p:txBody>
      </p:sp>
      <p:sp>
        <p:nvSpPr>
          <p:cNvPr id="31" name="Rectangle 30">
            <a:extLst>
              <a:ext uri="{FF2B5EF4-FFF2-40B4-BE49-F238E27FC236}">
                <a16:creationId xmlns:a16="http://schemas.microsoft.com/office/drawing/2014/main" id="{2276FF47-AF88-4696-B117-D59A1C9DDCF0}"/>
              </a:ext>
            </a:extLst>
          </p:cNvPr>
          <p:cNvSpPr/>
          <p:nvPr/>
        </p:nvSpPr>
        <p:spPr bwMode="auto">
          <a:xfrm>
            <a:off x="11363168" y="6074649"/>
            <a:ext cx="576001" cy="54924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25" name="Picture 24">
            <a:extLst>
              <a:ext uri="{FF2B5EF4-FFF2-40B4-BE49-F238E27FC236}">
                <a16:creationId xmlns:a16="http://schemas.microsoft.com/office/drawing/2014/main" id="{E98651BA-61EB-C040-A8DC-79C43B8B53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85299" y="771973"/>
            <a:ext cx="5437223" cy="716193"/>
          </a:xfrm>
          <a:prstGeom prst="rect">
            <a:avLst/>
          </a:prstGeom>
        </p:spPr>
      </p:pic>
      <p:pic>
        <p:nvPicPr>
          <p:cNvPr id="4" name="Picture 3" descr="Spot the ball">
            <a:extLst>
              <a:ext uri="{FF2B5EF4-FFF2-40B4-BE49-F238E27FC236}">
                <a16:creationId xmlns:a16="http://schemas.microsoft.com/office/drawing/2014/main" id="{B6570037-A6AC-4DB6-AB5F-7727E18D6855}"/>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r="6749"/>
          <a:stretch/>
        </p:blipFill>
        <p:spPr>
          <a:xfrm>
            <a:off x="6685732" y="2143712"/>
            <a:ext cx="2678402" cy="1914832"/>
          </a:xfrm>
          <a:prstGeom prst="rect">
            <a:avLst/>
          </a:prstGeom>
        </p:spPr>
      </p:pic>
      <p:pic>
        <p:nvPicPr>
          <p:cNvPr id="7" name="Picture 6" descr="Finger football">
            <a:extLst>
              <a:ext uri="{FF2B5EF4-FFF2-40B4-BE49-F238E27FC236}">
                <a16:creationId xmlns:a16="http://schemas.microsoft.com/office/drawing/2014/main" id="{C72C2889-3FAE-4683-AE92-5C4A59637710}"/>
              </a:ext>
            </a:extLst>
          </p:cNvPr>
          <p:cNvPicPr>
            <a:picLocks noChangeAspect="1"/>
          </p:cNvPicPr>
          <p:nvPr/>
        </p:nvPicPr>
        <p:blipFill rotWithShape="1">
          <a:blip r:embed="rId8">
            <a:extLst>
              <a:ext uri="{28A0092B-C50C-407E-A947-70E740481C1C}">
                <a14:useLocalDpi xmlns:a14="http://schemas.microsoft.com/office/drawing/2010/main" val="0"/>
              </a:ext>
            </a:extLst>
          </a:blip>
          <a:srcRect r="6786" b="13007"/>
          <a:stretch/>
        </p:blipFill>
        <p:spPr>
          <a:xfrm>
            <a:off x="6685731" y="1091653"/>
            <a:ext cx="2684939" cy="1408659"/>
          </a:xfrm>
          <a:prstGeom prst="rect">
            <a:avLst/>
          </a:prstGeom>
        </p:spPr>
      </p:pic>
      <p:pic>
        <p:nvPicPr>
          <p:cNvPr id="2" name="Picture 1"/>
          <p:cNvPicPr>
            <a:picLocks noChangeAspect="1"/>
          </p:cNvPicPr>
          <p:nvPr/>
        </p:nvPicPr>
        <p:blipFill rotWithShape="1">
          <a:blip r:embed="rId9" cstate="print">
            <a:extLst>
              <a:ext uri="{28A0092B-C50C-407E-A947-70E740481C1C}">
                <a14:useLocalDpi xmlns:a14="http://schemas.microsoft.com/office/drawing/2010/main" val="0"/>
              </a:ext>
            </a:extLst>
          </a:blip>
          <a:srcRect t="18227" r="10720" b="8162"/>
          <a:stretch/>
        </p:blipFill>
        <p:spPr>
          <a:xfrm>
            <a:off x="9364316" y="1091653"/>
            <a:ext cx="2575271" cy="1415534"/>
          </a:xfrm>
          <a:prstGeom prst="rect">
            <a:avLst/>
          </a:prstGeom>
        </p:spPr>
      </p:pic>
      <p:pic>
        <p:nvPicPr>
          <p:cNvPr id="7171" name="Picture 7170">
            <a:hlinkClick r:id="rId10" action="ppaction://hlinksldjump"/>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pic>
        <p:nvPicPr>
          <p:cNvPr id="7173" name="Picture 7172"/>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7174" name="Picture 7173"/>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31E88DE1-1052-48BC-BBE1-A8BDCE30D307}"/>
              </a:ext>
            </a:extLst>
          </p:cNvPr>
          <p:cNvSpPr txBox="1">
            <a:spLocks noChangeArrowheads="1"/>
          </p:cNvSpPr>
          <p:nvPr/>
        </p:nvSpPr>
        <p:spPr bwMode="auto">
          <a:xfrm>
            <a:off x="315913" y="72910"/>
            <a:ext cx="5721350" cy="1374775"/>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a:t>
            </a:r>
            <a:r>
              <a:rPr lang="en-GB" sz="2800" b="1" i="1" kern="0">
                <a:solidFill>
                  <a:srgbClr val="255554"/>
                </a:solidFill>
                <a:latin typeface="Arial" panose="020B0604020202020204" pitchFamily="34" charset="0"/>
                <a:cs typeface="Arial" panose="020B0604020202020204" pitchFamily="34" charset="0"/>
              </a:rPr>
              <a:t>like a tree </a:t>
            </a:r>
            <a:r>
              <a:rPr lang="en-GB" sz="2800" i="1" kern="0">
                <a:solidFill>
                  <a:srgbClr val="255554"/>
                </a:solidFill>
                <a:latin typeface="Arial" panose="020B0604020202020204" pitchFamily="34" charset="0"/>
                <a:cs typeface="Arial" panose="020B0604020202020204" pitchFamily="34" charset="0"/>
              </a:rPr>
              <a:t>that is planted beside the flowing waters.”</a:t>
            </a:r>
            <a:endParaRPr lang="en-GB" sz="2800" kern="0">
              <a:solidFill>
                <a:srgbClr val="255554"/>
              </a:solidFill>
              <a:latin typeface="Arial" panose="020B0604020202020204" pitchFamily="34" charset="0"/>
              <a:cs typeface="Arial" panose="020B0604020202020204" pitchFamily="34" charset="0"/>
            </a:endParaRPr>
          </a:p>
        </p:txBody>
      </p:sp>
      <p:sp>
        <p:nvSpPr>
          <p:cNvPr id="9219" name="Rectangle 14">
            <a:extLst>
              <a:ext uri="{FF2B5EF4-FFF2-40B4-BE49-F238E27FC236}">
                <a16:creationId xmlns:a16="http://schemas.microsoft.com/office/drawing/2014/main" id="{7B163CC0-8202-48E8-9CAD-B48989151060}"/>
              </a:ext>
            </a:extLst>
          </p:cNvPr>
          <p:cNvSpPr>
            <a:spLocks noChangeArrowheads="1"/>
          </p:cNvSpPr>
          <p:nvPr/>
        </p:nvSpPr>
        <p:spPr bwMode="auto">
          <a:xfrm>
            <a:off x="250825" y="1580174"/>
            <a:ext cx="7289800"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US" altLang="en-US" sz="2000" dirty="0">
                <a:solidFill>
                  <a:srgbClr val="255554"/>
                </a:solidFill>
                <a:latin typeface="Arial"/>
                <a:ea typeface="MS PGothic"/>
                <a:cs typeface="Arial"/>
              </a:rPr>
              <a:t>Indigenous people, who have always cared for the Amazon, now see its trees being felled. Every minute more than a football pitch of forest is lost as outsiders take it to farm cattle, grow oil palms or soya, mine gold or drill for oil. </a:t>
            </a:r>
            <a:endParaRPr lang="en-US" altLang="en-US" sz="2000" dirty="0">
              <a:solidFill>
                <a:srgbClr val="255554"/>
              </a:solidFill>
              <a:latin typeface="Arial" panose="020B0604020202020204" pitchFamily="34" charset="0"/>
              <a:cs typeface="Arial" panose="020B0604020202020204" pitchFamily="34" charset="0"/>
            </a:endParaRP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a:ea typeface="MS PGothic"/>
                <a:cs typeface="Arial"/>
              </a:rPr>
              <a:t>Yesica from Peru says: “Indigenous people do not see the forest as a million dollars but as their home, like a mother who gives them a blanket, like a mother​ who gives them life. It must,​ therefore, be defended.”</a:t>
            </a:r>
          </a:p>
        </p:txBody>
      </p:sp>
      <p:sp>
        <p:nvSpPr>
          <p:cNvPr id="9220" name="Rectangle 1">
            <a:extLst>
              <a:ext uri="{FF2B5EF4-FFF2-40B4-BE49-F238E27FC236}">
                <a16:creationId xmlns:a16="http://schemas.microsoft.com/office/drawing/2014/main" id="{69E38DC1-9BB6-427C-9300-BB2E547883F2}"/>
              </a:ext>
            </a:extLst>
          </p:cNvPr>
          <p:cNvSpPr>
            <a:spLocks noChangeArrowheads="1"/>
          </p:cNvSpPr>
          <p:nvPr/>
        </p:nvSpPr>
        <p:spPr bwMode="auto">
          <a:xfrm>
            <a:off x="6145489" y="4598025"/>
            <a:ext cx="516204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Watch our </a:t>
            </a:r>
            <a:r>
              <a:rPr lang="en-GB" altLang="en-US" sz="1800" dirty="0">
                <a:solidFill>
                  <a:srgbClr val="255554"/>
                </a:solidFill>
                <a:latin typeface="Arial" panose="020B0604020202020204" pitchFamily="34" charset="0"/>
                <a:cs typeface="Arial" panose="020B0604020202020204" pitchFamily="34" charset="0"/>
                <a:hlinkClick r:id="rId3"/>
              </a:rPr>
              <a:t>video about Yesica and Hector </a:t>
            </a:r>
            <a:r>
              <a:rPr lang="en-GB" altLang="en-US" sz="1800" dirty="0">
                <a:solidFill>
                  <a:srgbClr val="255554"/>
                </a:solidFill>
                <a:latin typeface="Arial" panose="020B0604020202020204" pitchFamily="34" charset="0"/>
                <a:cs typeface="Arial" panose="020B0604020202020204" pitchFamily="34" charset="0"/>
              </a:rPr>
              <a:t>and start to plan your football-themed</a:t>
            </a:r>
            <a:r>
              <a:rPr lang="en-GB" altLang="en-US" sz="1800" b="1" i="1" dirty="0">
                <a:solidFill>
                  <a:srgbClr val="255554"/>
                </a:solidFill>
                <a:latin typeface="Arial" panose="020B0604020202020204" pitchFamily="34" charset="0"/>
                <a:cs typeface="Arial" panose="020B0604020202020204" pitchFamily="34" charset="0"/>
              </a:rPr>
              <a:t> </a:t>
            </a:r>
            <a:r>
              <a:rPr lang="en-GB" altLang="en-US" sz="1800" dirty="0">
                <a:solidFill>
                  <a:srgbClr val="255554"/>
                </a:solidFill>
                <a:latin typeface="Arial" panose="020B0604020202020204" pitchFamily="34" charset="0"/>
                <a:cs typeface="Arial" panose="020B0604020202020204" pitchFamily="34" charset="0"/>
              </a:rPr>
              <a:t>fundraising.</a:t>
            </a:r>
          </a:p>
        </p:txBody>
      </p:sp>
      <p:sp>
        <p:nvSpPr>
          <p:cNvPr id="14" name="Rectangle 6">
            <a:extLst>
              <a:ext uri="{FF2B5EF4-FFF2-40B4-BE49-F238E27FC236}">
                <a16:creationId xmlns:a16="http://schemas.microsoft.com/office/drawing/2014/main" id="{522FA12A-E3E8-4CED-AD2B-93ACF66189EB}"/>
              </a:ext>
            </a:extLst>
          </p:cNvPr>
          <p:cNvSpPr>
            <a:spLocks noChangeArrowheads="1"/>
          </p:cNvSpPr>
          <p:nvPr/>
        </p:nvSpPr>
        <p:spPr bwMode="auto">
          <a:xfrm>
            <a:off x="4017325" y="817448"/>
            <a:ext cx="1866900" cy="400050"/>
          </a:xfrm>
          <a:prstGeom prst="rect">
            <a:avLst/>
          </a:prstGeom>
          <a:noFill/>
          <a:ln w="9525">
            <a:noFill/>
            <a:miter lim="800000"/>
            <a:headEnd/>
            <a:tailEnd/>
          </a:ln>
        </p:spPr>
        <p:txBody>
          <a:bodyPr>
            <a:spAutoFit/>
          </a:bodyPr>
          <a:lstStyle/>
          <a:p>
            <a:pPr algn="r">
              <a:defRPr/>
            </a:pPr>
            <a:r>
              <a:rPr lang="en-GB" sz="2000" kern="0">
                <a:solidFill>
                  <a:srgbClr val="255554"/>
                </a:solidFill>
                <a:latin typeface="Arial" panose="020B0604020202020204" pitchFamily="34" charset="0"/>
                <a:cs typeface="Arial" panose="020B0604020202020204" pitchFamily="34" charset="0"/>
              </a:rPr>
              <a:t>Psalm 1</a:t>
            </a:r>
          </a:p>
        </p:txBody>
      </p:sp>
      <p:sp>
        <p:nvSpPr>
          <p:cNvPr id="9222" name="Rectangle 1">
            <a:extLst>
              <a:ext uri="{FF2B5EF4-FFF2-40B4-BE49-F238E27FC236}">
                <a16:creationId xmlns:a16="http://schemas.microsoft.com/office/drawing/2014/main" id="{FA1C920E-C755-48AD-A5F1-11A7E6C52249}"/>
              </a:ext>
            </a:extLst>
          </p:cNvPr>
          <p:cNvSpPr>
            <a:spLocks noChangeArrowheads="1"/>
          </p:cNvSpPr>
          <p:nvPr/>
        </p:nvSpPr>
        <p:spPr bwMode="auto">
          <a:xfrm>
            <a:off x="6317673" y="5300518"/>
            <a:ext cx="502918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Lord, this Lent, give us the water of life to refresh our hearts and our world. Amen</a:t>
            </a:r>
          </a:p>
        </p:txBody>
      </p:sp>
      <p:sp>
        <p:nvSpPr>
          <p:cNvPr id="18" name="Rectangle 17">
            <a:extLst>
              <a:ext uri="{FF2B5EF4-FFF2-40B4-BE49-F238E27FC236}">
                <a16:creationId xmlns:a16="http://schemas.microsoft.com/office/drawing/2014/main" id="{AE5B24E2-2D7D-4D10-B105-D4EBFFE280C6}"/>
              </a:ext>
            </a:extLst>
          </p:cNvPr>
          <p:cNvSpPr/>
          <p:nvPr/>
        </p:nvSpPr>
        <p:spPr bwMode="auto">
          <a:xfrm>
            <a:off x="11363168" y="6074649"/>
            <a:ext cx="576001" cy="54924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sp>
        <p:nvSpPr>
          <p:cNvPr id="21" name="TextBox 20">
            <a:extLst>
              <a:ext uri="{FF2B5EF4-FFF2-40B4-BE49-F238E27FC236}">
                <a16:creationId xmlns:a16="http://schemas.microsoft.com/office/drawing/2014/main" id="{906A7410-D584-4E73-9DDF-10C971DDC40F}"/>
              </a:ext>
            </a:extLst>
          </p:cNvPr>
          <p:cNvSpPr txBox="1"/>
          <p:nvPr/>
        </p:nvSpPr>
        <p:spPr bwMode="auto">
          <a:xfrm>
            <a:off x="7649016" y="190590"/>
            <a:ext cx="43264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27 Feb</a:t>
            </a:r>
          </a:p>
        </p:txBody>
      </p:sp>
      <p:pic>
        <p:nvPicPr>
          <p:cNvPr id="1026" name="Picture 2">
            <a:extLst>
              <a:ext uri="{FF2B5EF4-FFF2-40B4-BE49-F238E27FC236}">
                <a16:creationId xmlns:a16="http://schemas.microsoft.com/office/drawing/2014/main" id="{D0D8ED47-2EBA-438E-9335-9F329AA70EEC}"/>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9277"/>
          <a:stretch/>
        </p:blipFill>
        <p:spPr bwMode="auto">
          <a:xfrm>
            <a:off x="7549652" y="1506757"/>
            <a:ext cx="4326436" cy="268247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2" name="Picture 1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5" name="Picture 14">
            <a:hlinkClick r:id="rId7" action="ppaction://hlinksldjump"/>
            <a:extLst>
              <a:ext uri="{FF2B5EF4-FFF2-40B4-BE49-F238E27FC236}">
                <a16:creationId xmlns:a16="http://schemas.microsoft.com/office/drawing/2014/main" id="{D3657EDD-E87A-4879-8AE0-43C710B012A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a:extLst>
              <a:ext uri="{FF2B5EF4-FFF2-40B4-BE49-F238E27FC236}">
                <a16:creationId xmlns:a16="http://schemas.microsoft.com/office/drawing/2014/main" id="{13183091-CD46-4CDD-A779-B493E0F74923}"/>
              </a:ext>
            </a:extLst>
          </p:cNvPr>
          <p:cNvSpPr txBox="1">
            <a:spLocks noChangeArrowheads="1"/>
          </p:cNvSpPr>
          <p:nvPr/>
        </p:nvSpPr>
        <p:spPr bwMode="auto">
          <a:xfrm>
            <a:off x="345629" y="-127911"/>
            <a:ext cx="5354528" cy="1609725"/>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“Raise your voice like a </a:t>
            </a:r>
            <a:r>
              <a:rPr lang="en-GB" sz="2800" b="1" i="1" kern="0">
                <a:solidFill>
                  <a:srgbClr val="255554"/>
                </a:solidFill>
                <a:latin typeface="Arial" panose="020B0604020202020204" pitchFamily="34" charset="0"/>
                <a:cs typeface="Arial" panose="020B0604020202020204" pitchFamily="34" charset="0"/>
              </a:rPr>
              <a:t>trumpet</a:t>
            </a:r>
            <a:r>
              <a:rPr lang="en-GB" sz="2800" i="1" kern="0">
                <a:solidFill>
                  <a:srgbClr val="255554"/>
                </a:solidFill>
                <a:latin typeface="Arial" panose="020B0604020202020204" pitchFamily="34" charset="0"/>
                <a:cs typeface="Arial" panose="020B0604020202020204" pitchFamily="34" charset="0"/>
              </a:rPr>
              <a:t>.”          </a:t>
            </a:r>
          </a:p>
          <a:p>
            <a:pPr algn="r">
              <a:defRPr/>
            </a:pPr>
            <a:r>
              <a:rPr lang="en-GB" sz="1800" kern="0">
                <a:solidFill>
                  <a:srgbClr val="255554"/>
                </a:solidFill>
                <a:latin typeface="Arial" panose="020B0604020202020204" pitchFamily="34" charset="0"/>
                <a:cs typeface="Arial" panose="020B0604020202020204" pitchFamily="34" charset="0"/>
              </a:rPr>
              <a:t>Isaiah 58</a:t>
            </a:r>
          </a:p>
        </p:txBody>
      </p:sp>
      <p:sp>
        <p:nvSpPr>
          <p:cNvPr id="11268" name="Rectangle 14">
            <a:extLst>
              <a:ext uri="{FF2B5EF4-FFF2-40B4-BE49-F238E27FC236}">
                <a16:creationId xmlns:a16="http://schemas.microsoft.com/office/drawing/2014/main" id="{D89BA0DD-94E1-44DA-A233-9FB78339F3E1}"/>
              </a:ext>
            </a:extLst>
          </p:cNvPr>
          <p:cNvSpPr>
            <a:spLocks noChangeArrowheads="1"/>
          </p:cNvSpPr>
          <p:nvPr/>
        </p:nvSpPr>
        <p:spPr bwMode="auto">
          <a:xfrm>
            <a:off x="250824" y="1425326"/>
            <a:ext cx="6241021"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a:solidFill>
                  <a:srgbClr val="255554"/>
                </a:solidFill>
                <a:latin typeface="Arial" panose="020B0604020202020204" pitchFamily="34" charset="0"/>
                <a:cs typeface="Arial" panose="020B0604020202020204" pitchFamily="34" charset="0"/>
              </a:rPr>
              <a:t>Isaiah, the prophet, shouts to the people all the ways they have not served God.</a:t>
            </a:r>
          </a:p>
          <a:p>
            <a:endParaRPr lang="en-GB" altLang="en-US" sz="1000">
              <a:solidFill>
                <a:srgbClr val="255554"/>
              </a:solidFill>
              <a:latin typeface="Arial" panose="020B0604020202020204" pitchFamily="34" charset="0"/>
              <a:cs typeface="Arial" panose="020B0604020202020204" pitchFamily="34" charset="0"/>
            </a:endParaRPr>
          </a:p>
          <a:p>
            <a:r>
              <a:rPr lang="en-GB" altLang="en-US" sz="2000">
                <a:solidFill>
                  <a:srgbClr val="255554"/>
                </a:solidFill>
                <a:latin typeface="Arial" panose="020B0604020202020204" pitchFamily="34" charset="0"/>
                <a:cs typeface="Arial" panose="020B0604020202020204" pitchFamily="34" charset="0"/>
              </a:rPr>
              <a:t>What injustices should I be shouting about?</a:t>
            </a:r>
          </a:p>
          <a:p>
            <a:endParaRPr lang="en-GB" altLang="en-US" sz="1000">
              <a:solidFill>
                <a:srgbClr val="255554"/>
              </a:solidFill>
              <a:latin typeface="Arial" panose="020B0604020202020204" pitchFamily="34" charset="0"/>
              <a:cs typeface="Arial" panose="020B0604020202020204" pitchFamily="34" charset="0"/>
            </a:endParaRPr>
          </a:p>
          <a:p>
            <a:r>
              <a:rPr lang="en-GB" altLang="en-US" sz="2000">
                <a:solidFill>
                  <a:srgbClr val="255554"/>
                </a:solidFill>
                <a:latin typeface="Arial" panose="020B0604020202020204" pitchFamily="34" charset="0"/>
                <a:cs typeface="Arial" panose="020B0604020202020204" pitchFamily="34" charset="0"/>
              </a:rPr>
              <a:t>Maybe today I can tell someone that people in the Amazon are losing their homes - and even their lives - as they defend their land.</a:t>
            </a:r>
          </a:p>
        </p:txBody>
      </p:sp>
      <p:sp>
        <p:nvSpPr>
          <p:cNvPr id="11269" name="Rectangle 14">
            <a:extLst>
              <a:ext uri="{FF2B5EF4-FFF2-40B4-BE49-F238E27FC236}">
                <a16:creationId xmlns:a16="http://schemas.microsoft.com/office/drawing/2014/main" id="{2F61E032-C765-4D00-BB5C-004EE87B90DA}"/>
              </a:ext>
            </a:extLst>
          </p:cNvPr>
          <p:cNvSpPr>
            <a:spLocks noChangeArrowheads="1"/>
          </p:cNvSpPr>
          <p:nvPr/>
        </p:nvSpPr>
        <p:spPr bwMode="auto">
          <a:xfrm>
            <a:off x="6783184" y="4552961"/>
            <a:ext cx="473090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Contact your local </a:t>
            </a:r>
            <a:r>
              <a:rPr lang="en-GB" altLang="en-US" sz="1800" dirty="0">
                <a:solidFill>
                  <a:srgbClr val="255554"/>
                </a:solidFill>
                <a:latin typeface="Arial" panose="020B0604020202020204" pitchFamily="34" charset="0"/>
                <a:cs typeface="Arial" panose="020B0604020202020204" pitchFamily="34" charset="0"/>
                <a:hlinkClick r:id="rId3"/>
              </a:rPr>
              <a:t>CAFOD volunteer centre</a:t>
            </a:r>
            <a:r>
              <a:rPr lang="en-GB" altLang="en-US" sz="1800" dirty="0">
                <a:solidFill>
                  <a:srgbClr val="255554"/>
                </a:solidFill>
                <a:latin typeface="Arial" panose="020B0604020202020204" pitchFamily="34" charset="0"/>
                <a:cs typeface="Arial" panose="020B0604020202020204" pitchFamily="34" charset="0"/>
              </a:rPr>
              <a:t> to ask how you can speak in your parish</a:t>
            </a:r>
            <a:r>
              <a:rPr lang="en-GB" altLang="en-US" sz="2000" dirty="0">
                <a:solidFill>
                  <a:srgbClr val="255554"/>
                </a:solidFill>
                <a:latin typeface="Arial" panose="020B0604020202020204" pitchFamily="34" charset="0"/>
                <a:cs typeface="Arial" panose="020B0604020202020204" pitchFamily="34" charset="0"/>
              </a:rPr>
              <a:t>.</a:t>
            </a:r>
          </a:p>
        </p:txBody>
      </p:sp>
      <p:pic>
        <p:nvPicPr>
          <p:cNvPr id="11270" name="Picture 2">
            <a:extLst>
              <a:ext uri="{FF2B5EF4-FFF2-40B4-BE49-F238E27FC236}">
                <a16:creationId xmlns:a16="http://schemas.microsoft.com/office/drawing/2014/main" id="{7ECE0DCB-0B89-4A92-ACB4-598BA2696FB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04072" y="1008921"/>
            <a:ext cx="4733925" cy="315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71" name="Rectangle 1">
            <a:extLst>
              <a:ext uri="{FF2B5EF4-FFF2-40B4-BE49-F238E27FC236}">
                <a16:creationId xmlns:a16="http://schemas.microsoft.com/office/drawing/2014/main" id="{D1D3A879-E94A-4F9D-9FE0-8EFB1EEC4FA3}"/>
              </a:ext>
            </a:extLst>
          </p:cNvPr>
          <p:cNvSpPr>
            <a:spLocks noChangeArrowheads="1"/>
          </p:cNvSpPr>
          <p:nvPr/>
        </p:nvSpPr>
        <p:spPr bwMode="auto">
          <a:xfrm>
            <a:off x="6783185" y="5260786"/>
            <a:ext cx="472195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Lord, give me courage to speak out whenever I see injustice. Amen</a:t>
            </a:r>
          </a:p>
        </p:txBody>
      </p:sp>
      <p:sp>
        <p:nvSpPr>
          <p:cNvPr id="18" name="Rectangle 17">
            <a:extLst>
              <a:ext uri="{FF2B5EF4-FFF2-40B4-BE49-F238E27FC236}">
                <a16:creationId xmlns:a16="http://schemas.microsoft.com/office/drawing/2014/main" id="{47F2362D-A643-4114-8C03-F1894C3DC877}"/>
              </a:ext>
            </a:extLst>
          </p:cNvPr>
          <p:cNvSpPr/>
          <p:nvPr/>
        </p:nvSpPr>
        <p:spPr bwMode="auto">
          <a:xfrm>
            <a:off x="11363168" y="6074649"/>
            <a:ext cx="576001" cy="54924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sp>
        <p:nvSpPr>
          <p:cNvPr id="21" name="TextBox 20">
            <a:extLst>
              <a:ext uri="{FF2B5EF4-FFF2-40B4-BE49-F238E27FC236}">
                <a16:creationId xmlns:a16="http://schemas.microsoft.com/office/drawing/2014/main" id="{CF220C30-6AB5-46FD-9BCF-93B2DCAE844C}"/>
              </a:ext>
            </a:extLst>
          </p:cNvPr>
          <p:cNvSpPr txBox="1"/>
          <p:nvPr/>
        </p:nvSpPr>
        <p:spPr bwMode="auto">
          <a:xfrm>
            <a:off x="6620924" y="190590"/>
            <a:ext cx="535452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28 Feb</a:t>
            </a:r>
          </a:p>
        </p:txBody>
      </p:sp>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3" name="Picture 1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4" name="Picture 13">
            <a:hlinkClick r:id="rId7" action="ppaction://hlinksldjump"/>
            <a:extLst>
              <a:ext uri="{FF2B5EF4-FFF2-40B4-BE49-F238E27FC236}">
                <a16:creationId xmlns:a16="http://schemas.microsoft.com/office/drawing/2014/main" id="{7AAE3DD6-D240-4BE3-9111-646E889F99C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2">
            <a:extLst>
              <a:ext uri="{FF2B5EF4-FFF2-40B4-BE49-F238E27FC236}">
                <a16:creationId xmlns:a16="http://schemas.microsoft.com/office/drawing/2014/main" id="{275AD656-8C87-4C12-8953-99872D879756}"/>
              </a:ext>
            </a:extLst>
          </p:cNvPr>
          <p:cNvSpPr txBox="1">
            <a:spLocks noChangeArrowheads="1"/>
          </p:cNvSpPr>
          <p:nvPr/>
        </p:nvSpPr>
        <p:spPr bwMode="auto">
          <a:xfrm>
            <a:off x="345628" y="222536"/>
            <a:ext cx="6266187" cy="1487487"/>
          </a:xfrm>
          <a:prstGeom prst="rect">
            <a:avLst/>
          </a:prstGeom>
          <a:noFill/>
          <a:ln w="9525">
            <a:noFill/>
            <a:miter lim="800000"/>
            <a:headEnd/>
            <a:tailEnd/>
          </a:ln>
        </p:spPr>
        <p:txBody>
          <a:bodyPr lIns="0" tIns="0" rIns="0" bIns="0" anchor="ctr"/>
          <a:lstStyle/>
          <a:p>
            <a:pPr eaLnBrk="1" hangingPunct="1">
              <a:defRPr/>
            </a:pPr>
            <a:r>
              <a:rPr lang="en-US" sz="2800" i="1" kern="0">
                <a:solidFill>
                  <a:srgbClr val="255554"/>
                </a:solidFill>
                <a:latin typeface="Arial" panose="020B0604020202020204" pitchFamily="34" charset="0"/>
                <a:cs typeface="Arial" panose="020B0604020202020204" pitchFamily="34" charset="0"/>
              </a:rPr>
              <a:t>“…neither shall you gather the fallen grapes of your vineyard. You shall </a:t>
            </a:r>
            <a:r>
              <a:rPr lang="en-US" sz="2800" b="1" i="1" kern="0">
                <a:solidFill>
                  <a:srgbClr val="255554"/>
                </a:solidFill>
                <a:latin typeface="Arial" panose="020B0604020202020204" pitchFamily="34" charset="0"/>
                <a:cs typeface="Arial" panose="020B0604020202020204" pitchFamily="34" charset="0"/>
              </a:rPr>
              <a:t>leave them </a:t>
            </a:r>
            <a:r>
              <a:rPr lang="en-US" sz="2800" i="1" kern="0">
                <a:solidFill>
                  <a:srgbClr val="255554"/>
                </a:solidFill>
                <a:latin typeface="Arial" panose="020B0604020202020204" pitchFamily="34" charset="0"/>
                <a:cs typeface="Arial" panose="020B0604020202020204" pitchFamily="34" charset="0"/>
              </a:rPr>
              <a:t>for the poor…” </a:t>
            </a:r>
          </a:p>
        </p:txBody>
      </p:sp>
      <p:sp>
        <p:nvSpPr>
          <p:cNvPr id="13315" name="Rectangle 2">
            <a:extLst>
              <a:ext uri="{FF2B5EF4-FFF2-40B4-BE49-F238E27FC236}">
                <a16:creationId xmlns:a16="http://schemas.microsoft.com/office/drawing/2014/main" id="{7A7EDD7B-A2DE-4D90-BFF3-48EC6E651E7B}"/>
              </a:ext>
            </a:extLst>
          </p:cNvPr>
          <p:cNvSpPr txBox="1">
            <a:spLocks noChangeArrowheads="1"/>
          </p:cNvSpPr>
          <p:nvPr/>
        </p:nvSpPr>
        <p:spPr bwMode="auto">
          <a:xfrm>
            <a:off x="345628" y="1855508"/>
            <a:ext cx="6878637"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In the Old Testament, farmers did not gather all their crop. They left some for the poorest people.</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Amazonian people have centuries of expertise in living off the forest without harming it. Yet their forest is being lost.</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How will </a:t>
            </a:r>
            <a:r>
              <a:rPr lang="en-GB" altLang="en-US" sz="2000" i="1" dirty="0">
                <a:solidFill>
                  <a:srgbClr val="255554"/>
                </a:solidFill>
                <a:latin typeface="Arial" panose="020B0604020202020204" pitchFamily="34" charset="0"/>
                <a:cs typeface="Arial" panose="020B0604020202020204" pitchFamily="34" charset="0"/>
              </a:rPr>
              <a:t>you</a:t>
            </a:r>
            <a:r>
              <a:rPr lang="en-GB" altLang="en-US" sz="2000" dirty="0">
                <a:solidFill>
                  <a:srgbClr val="255554"/>
                </a:solidFill>
                <a:latin typeface="Arial" panose="020B0604020202020204" pitchFamily="34" charset="0"/>
                <a:cs typeface="Arial" panose="020B0604020202020204" pitchFamily="34" charset="0"/>
              </a:rPr>
              <a:t> share Earth’s produce more fairly?</a:t>
            </a:r>
          </a:p>
        </p:txBody>
      </p:sp>
      <p:sp>
        <p:nvSpPr>
          <p:cNvPr id="18" name="Rectangle 6">
            <a:extLst>
              <a:ext uri="{FF2B5EF4-FFF2-40B4-BE49-F238E27FC236}">
                <a16:creationId xmlns:a16="http://schemas.microsoft.com/office/drawing/2014/main" id="{755D5F4F-5DCD-4275-9A76-5963F7C6E3B5}"/>
              </a:ext>
            </a:extLst>
          </p:cNvPr>
          <p:cNvSpPr>
            <a:spLocks noChangeArrowheads="1"/>
          </p:cNvSpPr>
          <p:nvPr/>
        </p:nvSpPr>
        <p:spPr bwMode="auto">
          <a:xfrm>
            <a:off x="4162713" y="1207093"/>
            <a:ext cx="2149475" cy="400050"/>
          </a:xfrm>
          <a:prstGeom prst="rect">
            <a:avLst/>
          </a:prstGeom>
          <a:noFill/>
          <a:ln w="9525">
            <a:noFill/>
            <a:miter lim="800000"/>
            <a:headEnd/>
            <a:tailEnd/>
          </a:ln>
        </p:spPr>
        <p:txBody>
          <a:bodyPr>
            <a:spAutoFit/>
          </a:bodyPr>
          <a:lstStyle/>
          <a:p>
            <a:pPr algn="r">
              <a:defRPr/>
            </a:pPr>
            <a:r>
              <a:rPr lang="en-GB" sz="2000" kern="0">
                <a:solidFill>
                  <a:srgbClr val="255554"/>
                </a:solidFill>
                <a:latin typeface="Arial" panose="020B0604020202020204" pitchFamily="34" charset="0"/>
                <a:cs typeface="Arial" panose="020B0604020202020204" pitchFamily="34" charset="0"/>
              </a:rPr>
              <a:t>Leviticus 19</a:t>
            </a:r>
          </a:p>
        </p:txBody>
      </p:sp>
      <p:sp>
        <p:nvSpPr>
          <p:cNvPr id="13317" name="Rectangle 3">
            <a:extLst>
              <a:ext uri="{FF2B5EF4-FFF2-40B4-BE49-F238E27FC236}">
                <a16:creationId xmlns:a16="http://schemas.microsoft.com/office/drawing/2014/main" id="{A34CFC1E-2DCD-444D-8756-EB2AC4947D1A}"/>
              </a:ext>
            </a:extLst>
          </p:cNvPr>
          <p:cNvSpPr txBox="1">
            <a:spLocks noChangeArrowheads="1"/>
          </p:cNvSpPr>
          <p:nvPr/>
        </p:nvSpPr>
        <p:spPr bwMode="auto">
          <a:xfrm>
            <a:off x="5649702" y="4635991"/>
            <a:ext cx="5863091" cy="53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Identify five products that contain palm oil. </a:t>
            </a:r>
          </a:p>
          <a:p>
            <a:pPr algn="r"/>
            <a:r>
              <a:rPr lang="en-GB" altLang="en-US" sz="1800">
                <a:solidFill>
                  <a:srgbClr val="255554"/>
                </a:solidFill>
                <a:latin typeface="Arial" panose="020B0604020202020204" pitchFamily="34" charset="0"/>
                <a:cs typeface="Arial" panose="020B0604020202020204" pitchFamily="34" charset="0"/>
              </a:rPr>
              <a:t>Much palm oil is grown on stolen Amazon land.</a:t>
            </a:r>
          </a:p>
        </p:txBody>
      </p:sp>
      <p:sp>
        <p:nvSpPr>
          <p:cNvPr id="13318" name="Rectangle 1">
            <a:extLst>
              <a:ext uri="{FF2B5EF4-FFF2-40B4-BE49-F238E27FC236}">
                <a16:creationId xmlns:a16="http://schemas.microsoft.com/office/drawing/2014/main" id="{FF5DABD4-E9F2-4B09-9062-A9FEA9097ABE}"/>
              </a:ext>
            </a:extLst>
          </p:cNvPr>
          <p:cNvSpPr>
            <a:spLocks noChangeArrowheads="1"/>
          </p:cNvSpPr>
          <p:nvPr/>
        </p:nvSpPr>
        <p:spPr bwMode="auto">
          <a:xfrm>
            <a:off x="7797338" y="5260994"/>
            <a:ext cx="37056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Lord, help us to share the Earth’s riches more fairly. Amen</a:t>
            </a:r>
          </a:p>
        </p:txBody>
      </p:sp>
      <p:sp>
        <p:nvSpPr>
          <p:cNvPr id="17" name="Rectangle 16">
            <a:extLst>
              <a:ext uri="{FF2B5EF4-FFF2-40B4-BE49-F238E27FC236}">
                <a16:creationId xmlns:a16="http://schemas.microsoft.com/office/drawing/2014/main" id="{A857900E-C2B9-4388-A9DE-C3A819E0703A}"/>
              </a:ext>
            </a:extLst>
          </p:cNvPr>
          <p:cNvSpPr/>
          <p:nvPr/>
        </p:nvSpPr>
        <p:spPr bwMode="auto">
          <a:xfrm>
            <a:off x="11363168" y="6074649"/>
            <a:ext cx="576001" cy="549246"/>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sp>
        <p:nvSpPr>
          <p:cNvPr id="21" name="TextBox 20">
            <a:extLst>
              <a:ext uri="{FF2B5EF4-FFF2-40B4-BE49-F238E27FC236}">
                <a16:creationId xmlns:a16="http://schemas.microsoft.com/office/drawing/2014/main" id="{D368D017-1D5E-46A2-9525-46F1F81458B6}"/>
              </a:ext>
            </a:extLst>
          </p:cNvPr>
          <p:cNvSpPr txBox="1"/>
          <p:nvPr/>
        </p:nvSpPr>
        <p:spPr bwMode="auto">
          <a:xfrm>
            <a:off x="6988628" y="190590"/>
            <a:ext cx="498682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2 March</a:t>
            </a:r>
          </a:p>
          <a:p>
            <a:pPr algn="r"/>
            <a:r>
              <a:rPr lang="en-GB" sz="2800">
                <a:solidFill>
                  <a:srgbClr val="255554"/>
                </a:solidFill>
                <a:latin typeface="Arial" panose="020B0604020202020204" pitchFamily="34" charset="0"/>
                <a:cs typeface="Arial" panose="020B0604020202020204" pitchFamily="34" charset="0"/>
              </a:rPr>
              <a:t>Saint David</a:t>
            </a:r>
          </a:p>
        </p:txBody>
      </p:sp>
      <p:pic>
        <p:nvPicPr>
          <p:cNvPr id="2050" name="Picture 2">
            <a:extLst>
              <a:ext uri="{FF2B5EF4-FFF2-40B4-BE49-F238E27FC236}">
                <a16:creationId xmlns:a16="http://schemas.microsoft.com/office/drawing/2014/main" id="{8B00193A-B4D3-432C-8993-F5592C05E9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3974" y="1560095"/>
            <a:ext cx="4544023" cy="2556013"/>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5" name="Picture 14">
            <a:hlinkClick r:id="rId6" action="ppaction://hlinksldjump"/>
            <a:extLst>
              <a:ext uri="{FF2B5EF4-FFF2-40B4-BE49-F238E27FC236}">
                <a16:creationId xmlns:a16="http://schemas.microsoft.com/office/drawing/2014/main" id="{FA46FBE4-8DD4-4A38-8535-0EFE4BE8FF7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a:extLst>
              <a:ext uri="{FF2B5EF4-FFF2-40B4-BE49-F238E27FC236}">
                <a16:creationId xmlns:a16="http://schemas.microsoft.com/office/drawing/2014/main" id="{AA8F76B2-31A8-47AF-8CF1-5B886CBA5C53}"/>
              </a:ext>
            </a:extLst>
          </p:cNvPr>
          <p:cNvSpPr txBox="1">
            <a:spLocks noChangeArrowheads="1"/>
          </p:cNvSpPr>
          <p:nvPr/>
        </p:nvSpPr>
        <p:spPr bwMode="auto">
          <a:xfrm>
            <a:off x="7244141" y="4588433"/>
            <a:ext cx="4261001"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Look out for anyone who is sad today and say an encouraging word to them</a:t>
            </a:r>
            <a:r>
              <a:rPr lang="en-GB" altLang="en-US" sz="2000" dirty="0">
                <a:solidFill>
                  <a:srgbClr val="263692"/>
                </a:solidFill>
                <a:latin typeface="Arial" panose="020B0604020202020204" pitchFamily="34" charset="0"/>
                <a:cs typeface="Arial" panose="020B0604020202020204" pitchFamily="34" charset="0"/>
              </a:rPr>
              <a:t>.</a:t>
            </a:r>
          </a:p>
        </p:txBody>
      </p:sp>
      <p:sp>
        <p:nvSpPr>
          <p:cNvPr id="15363" name="Rectangle 3">
            <a:extLst>
              <a:ext uri="{FF2B5EF4-FFF2-40B4-BE49-F238E27FC236}">
                <a16:creationId xmlns:a16="http://schemas.microsoft.com/office/drawing/2014/main" id="{11558509-0BDE-4ECD-87F0-1DC4D3ED18ED}"/>
              </a:ext>
            </a:extLst>
          </p:cNvPr>
          <p:cNvSpPr txBox="1">
            <a:spLocks noChangeArrowheads="1"/>
          </p:cNvSpPr>
          <p:nvPr/>
        </p:nvSpPr>
        <p:spPr bwMode="auto">
          <a:xfrm>
            <a:off x="345628" y="1583199"/>
            <a:ext cx="6898514" cy="282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US" altLang="en-US" sz="2000" dirty="0">
                <a:solidFill>
                  <a:srgbClr val="255554"/>
                </a:solidFill>
                <a:latin typeface="Arial" panose="020B0604020202020204" pitchFamily="34" charset="0"/>
                <a:cs typeface="Arial" panose="020B0604020202020204" pitchFamily="34" charset="0"/>
              </a:rPr>
              <a:t>Pope Francis says we must listen “to the cy of the earth and the cry of the poor”. Joênia </a:t>
            </a:r>
            <a:r>
              <a:rPr lang="en-US" altLang="en-US" sz="2000" dirty="0" err="1">
                <a:solidFill>
                  <a:srgbClr val="255554"/>
                </a:solidFill>
                <a:latin typeface="Arial" panose="020B0604020202020204" pitchFamily="34" charset="0"/>
                <a:cs typeface="Arial" panose="020B0604020202020204" pitchFamily="34" charset="0"/>
              </a:rPr>
              <a:t>Wapixana</a:t>
            </a:r>
            <a:r>
              <a:rPr lang="en-US" altLang="en-US" sz="2000" dirty="0">
                <a:solidFill>
                  <a:srgbClr val="255554"/>
                </a:solidFill>
                <a:latin typeface="Arial" panose="020B0604020202020204" pitchFamily="34" charset="0"/>
                <a:cs typeface="Arial" panose="020B0604020202020204" pitchFamily="34" charset="0"/>
              </a:rPr>
              <a:t>, the first indigenous lawyer in Brazil, did exactly this.</a:t>
            </a: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panose="020B0604020202020204" pitchFamily="34" charset="0"/>
                <a:cs typeface="Arial" panose="020B0604020202020204" pitchFamily="34" charset="0"/>
              </a:rPr>
              <a:t>She led a legal action to compel Brazil’s government to protect indigenous land in northern Brazil. It took five years.</a:t>
            </a: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panose="020B0604020202020204" pitchFamily="34" charset="0"/>
                <a:cs typeface="Arial" panose="020B0604020202020204" pitchFamily="34" charset="0"/>
              </a:rPr>
              <a:t>Finally, the Supreme Court confirmed the exclusive right of the indigenous people to occupy and use the land.</a:t>
            </a:r>
            <a:endParaRPr lang="en-GB" altLang="en-US" sz="1400" dirty="0">
              <a:solidFill>
                <a:srgbClr val="255554"/>
              </a:solidFill>
            </a:endParaRPr>
          </a:p>
        </p:txBody>
      </p:sp>
      <p:sp>
        <p:nvSpPr>
          <p:cNvPr id="15" name="Rectangle 2">
            <a:extLst>
              <a:ext uri="{FF2B5EF4-FFF2-40B4-BE49-F238E27FC236}">
                <a16:creationId xmlns:a16="http://schemas.microsoft.com/office/drawing/2014/main" id="{A483811E-F251-42E6-B8B5-A18B449D386B}"/>
              </a:ext>
            </a:extLst>
          </p:cNvPr>
          <p:cNvSpPr txBox="1">
            <a:spLocks noChangeArrowheads="1"/>
          </p:cNvSpPr>
          <p:nvPr/>
        </p:nvSpPr>
        <p:spPr bwMode="auto">
          <a:xfrm>
            <a:off x="345628" y="23820"/>
            <a:ext cx="6645107" cy="962715"/>
          </a:xfrm>
          <a:prstGeom prst="rect">
            <a:avLst/>
          </a:prstGeom>
          <a:noFill/>
          <a:ln w="9525">
            <a:noFill/>
            <a:miter lim="800000"/>
            <a:headEnd/>
            <a:tailEnd/>
          </a:ln>
        </p:spPr>
        <p:txBody>
          <a:bodyPr lIns="0" tIns="0" rIns="0" bIns="0" anchor="ctr"/>
          <a:lstStyle/>
          <a:p>
            <a:pPr eaLnBrk="1" hangingPunct="1">
              <a:defRPr/>
            </a:pPr>
            <a:r>
              <a:rPr lang="en-US" sz="2800" i="1" kern="0" dirty="0">
                <a:solidFill>
                  <a:srgbClr val="255554"/>
                </a:solidFill>
                <a:latin typeface="Arial" panose="020B0604020202020204" pitchFamily="34" charset="0"/>
                <a:cs typeface="Arial" panose="020B0604020202020204" pitchFamily="34" charset="0"/>
              </a:rPr>
              <a:t>“The Lord is </a:t>
            </a:r>
            <a:r>
              <a:rPr lang="en-US" sz="2800" b="1" i="1" kern="0" dirty="0">
                <a:solidFill>
                  <a:srgbClr val="255554"/>
                </a:solidFill>
                <a:latin typeface="Arial" panose="020B0604020202020204" pitchFamily="34" charset="0"/>
                <a:cs typeface="Arial" panose="020B0604020202020204" pitchFamily="34" charset="0"/>
              </a:rPr>
              <a:t>close</a:t>
            </a:r>
            <a:r>
              <a:rPr lang="en-US" sz="2800" i="1" kern="0" dirty="0">
                <a:solidFill>
                  <a:srgbClr val="255554"/>
                </a:solidFill>
                <a:latin typeface="Arial" panose="020B0604020202020204" pitchFamily="34" charset="0"/>
                <a:cs typeface="Arial" panose="020B0604020202020204" pitchFamily="34" charset="0"/>
              </a:rPr>
              <a:t> to the broken-hearted.” </a:t>
            </a:r>
          </a:p>
        </p:txBody>
      </p:sp>
      <p:sp>
        <p:nvSpPr>
          <p:cNvPr id="16" name="Rectangle 6">
            <a:extLst>
              <a:ext uri="{FF2B5EF4-FFF2-40B4-BE49-F238E27FC236}">
                <a16:creationId xmlns:a16="http://schemas.microsoft.com/office/drawing/2014/main" id="{D685A0D5-3DE3-4297-84E2-01BD5A6F67A3}"/>
              </a:ext>
            </a:extLst>
          </p:cNvPr>
          <p:cNvSpPr>
            <a:spLocks noChangeArrowheads="1"/>
          </p:cNvSpPr>
          <p:nvPr/>
        </p:nvSpPr>
        <p:spPr bwMode="auto">
          <a:xfrm>
            <a:off x="5251522" y="684792"/>
            <a:ext cx="1633538" cy="400050"/>
          </a:xfrm>
          <a:prstGeom prst="rect">
            <a:avLst/>
          </a:prstGeom>
          <a:noFill/>
          <a:ln w="9525">
            <a:noFill/>
            <a:miter lim="800000"/>
            <a:headEnd/>
            <a:tailEnd/>
          </a:ln>
        </p:spPr>
        <p:txBody>
          <a:bodyPr>
            <a:spAutoFit/>
          </a:bodyPr>
          <a:lstStyle/>
          <a:p>
            <a:pPr algn="r">
              <a:defRPr/>
            </a:pPr>
            <a:r>
              <a:rPr lang="en-GB" sz="2000" kern="0" dirty="0">
                <a:solidFill>
                  <a:srgbClr val="255554"/>
                </a:solidFill>
                <a:latin typeface="Arial" panose="020B0604020202020204" pitchFamily="34" charset="0"/>
                <a:cs typeface="Arial" panose="020B0604020202020204" pitchFamily="34" charset="0"/>
              </a:rPr>
              <a:t>Psalm 33</a:t>
            </a:r>
          </a:p>
        </p:txBody>
      </p:sp>
      <p:sp>
        <p:nvSpPr>
          <p:cNvPr id="15367" name="Rectangle 1">
            <a:extLst>
              <a:ext uri="{FF2B5EF4-FFF2-40B4-BE49-F238E27FC236}">
                <a16:creationId xmlns:a16="http://schemas.microsoft.com/office/drawing/2014/main" id="{35419B90-8D24-4ADA-A419-824336CF32A1}"/>
              </a:ext>
            </a:extLst>
          </p:cNvPr>
          <p:cNvSpPr>
            <a:spLocks noChangeArrowheads="1"/>
          </p:cNvSpPr>
          <p:nvPr/>
        </p:nvSpPr>
        <p:spPr bwMode="auto">
          <a:xfrm>
            <a:off x="6068291" y="5225134"/>
            <a:ext cx="53832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Lord, make me ready to listen to the broken-hearted. Give me wisdom and compassion. Amen</a:t>
            </a:r>
          </a:p>
        </p:txBody>
      </p:sp>
      <p:sp>
        <p:nvSpPr>
          <p:cNvPr id="21" name="TextBox 20">
            <a:extLst>
              <a:ext uri="{FF2B5EF4-FFF2-40B4-BE49-F238E27FC236}">
                <a16:creationId xmlns:a16="http://schemas.microsoft.com/office/drawing/2014/main" id="{408E9C19-3307-41F1-8D07-96A2E1837105}"/>
              </a:ext>
            </a:extLst>
          </p:cNvPr>
          <p:cNvSpPr txBox="1"/>
          <p:nvPr/>
        </p:nvSpPr>
        <p:spPr bwMode="auto">
          <a:xfrm>
            <a:off x="8096865" y="190590"/>
            <a:ext cx="387858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3 March</a:t>
            </a:r>
          </a:p>
        </p:txBody>
      </p:sp>
      <p:pic>
        <p:nvPicPr>
          <p:cNvPr id="3074" name="Picture 2">
            <a:extLst>
              <a:ext uri="{FF2B5EF4-FFF2-40B4-BE49-F238E27FC236}">
                <a16:creationId xmlns:a16="http://schemas.microsoft.com/office/drawing/2014/main" id="{F768DBA7-5973-4460-AD17-E0165CE080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8955"/>
          <a:stretch/>
        </p:blipFill>
        <p:spPr bwMode="auto">
          <a:xfrm>
            <a:off x="7650536" y="1053259"/>
            <a:ext cx="4287461" cy="2975739"/>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3" name="Picture 12">
            <a:hlinkClick r:id="rId6" action="ppaction://hlinksldjump"/>
            <a:extLst>
              <a:ext uri="{FF2B5EF4-FFF2-40B4-BE49-F238E27FC236}">
                <a16:creationId xmlns:a16="http://schemas.microsoft.com/office/drawing/2014/main" id="{4A7E516E-6782-4BD1-B397-15BBCEF6F5E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people standing in front of a crowd posing for the camera&#10;&#10;Description automatically generated">
            <a:extLst>
              <a:ext uri="{FF2B5EF4-FFF2-40B4-BE49-F238E27FC236}">
                <a16:creationId xmlns:a16="http://schemas.microsoft.com/office/drawing/2014/main" id="{9DD75374-6A64-4C71-B2A3-E65E272FD96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9777" y="1099198"/>
            <a:ext cx="4765675" cy="3177117"/>
          </a:xfrm>
          <a:prstGeom prst="rect">
            <a:avLst/>
          </a:prstGeom>
        </p:spPr>
      </p:pic>
      <p:sp>
        <p:nvSpPr>
          <p:cNvPr id="17" name="Rectangle 2">
            <a:extLst>
              <a:ext uri="{FF2B5EF4-FFF2-40B4-BE49-F238E27FC236}">
                <a16:creationId xmlns:a16="http://schemas.microsoft.com/office/drawing/2014/main" id="{31421769-C94D-4822-B1A7-A5B474AEBC3B}"/>
              </a:ext>
            </a:extLst>
          </p:cNvPr>
          <p:cNvSpPr txBox="1">
            <a:spLocks noChangeArrowheads="1"/>
          </p:cNvSpPr>
          <p:nvPr/>
        </p:nvSpPr>
        <p:spPr bwMode="auto">
          <a:xfrm>
            <a:off x="345628" y="288529"/>
            <a:ext cx="5449530" cy="1322388"/>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“And the people of Nineveh </a:t>
            </a:r>
            <a:r>
              <a:rPr lang="en-GB" sz="2800" b="1" i="1" kern="0">
                <a:solidFill>
                  <a:srgbClr val="255554"/>
                </a:solidFill>
                <a:latin typeface="Arial" panose="020B0604020202020204" pitchFamily="34" charset="0"/>
                <a:cs typeface="Arial" panose="020B0604020202020204" pitchFamily="34" charset="0"/>
              </a:rPr>
              <a:t>believed </a:t>
            </a:r>
            <a:r>
              <a:rPr lang="en-GB" sz="2800" i="1" kern="0">
                <a:solidFill>
                  <a:srgbClr val="255554"/>
                </a:solidFill>
                <a:latin typeface="Arial" panose="020B0604020202020204" pitchFamily="34" charset="0"/>
                <a:cs typeface="Arial" panose="020B0604020202020204" pitchFamily="34" charset="0"/>
              </a:rPr>
              <a:t>in God.”</a:t>
            </a:r>
          </a:p>
          <a:p>
            <a:pPr>
              <a:defRPr/>
            </a:pPr>
            <a:endParaRPr lang="en-GB" sz="2800" b="1" kern="0">
              <a:solidFill>
                <a:srgbClr val="263692"/>
              </a:solidFill>
              <a:latin typeface="+mj-lt"/>
              <a:cs typeface="ＭＳ Ｐゴシック" charset="0"/>
            </a:endParaRPr>
          </a:p>
        </p:txBody>
      </p:sp>
      <p:sp>
        <p:nvSpPr>
          <p:cNvPr id="10" name="Rectangle 6">
            <a:extLst>
              <a:ext uri="{FF2B5EF4-FFF2-40B4-BE49-F238E27FC236}">
                <a16:creationId xmlns:a16="http://schemas.microsoft.com/office/drawing/2014/main" id="{3E6845DF-1C87-4F5B-A171-E6A968EC3BA4}"/>
              </a:ext>
            </a:extLst>
          </p:cNvPr>
          <p:cNvSpPr>
            <a:spLocks noChangeArrowheads="1"/>
          </p:cNvSpPr>
          <p:nvPr/>
        </p:nvSpPr>
        <p:spPr bwMode="auto">
          <a:xfrm>
            <a:off x="3539782" y="794942"/>
            <a:ext cx="2239963" cy="400050"/>
          </a:xfrm>
          <a:prstGeom prst="rect">
            <a:avLst/>
          </a:prstGeom>
          <a:noFill/>
          <a:ln w="9525">
            <a:noFill/>
            <a:miter lim="800000"/>
            <a:headEnd/>
            <a:tailEnd/>
          </a:ln>
        </p:spPr>
        <p:txBody>
          <a:bodyPr>
            <a:spAutoFit/>
          </a:bodyPr>
          <a:lstStyle/>
          <a:p>
            <a:pPr>
              <a:defRPr/>
            </a:pPr>
            <a:r>
              <a:rPr lang="en-GB" sz="2000" kern="0">
                <a:solidFill>
                  <a:srgbClr val="255554"/>
                </a:solidFill>
                <a:latin typeface="Arial" panose="020B0604020202020204" pitchFamily="34" charset="0"/>
                <a:cs typeface="Arial" panose="020B0604020202020204" pitchFamily="34" charset="0"/>
              </a:rPr>
              <a:t>Jonah 3:1-10</a:t>
            </a:r>
          </a:p>
        </p:txBody>
      </p:sp>
      <p:sp>
        <p:nvSpPr>
          <p:cNvPr id="17412" name="Rectangle 1">
            <a:extLst>
              <a:ext uri="{FF2B5EF4-FFF2-40B4-BE49-F238E27FC236}">
                <a16:creationId xmlns:a16="http://schemas.microsoft.com/office/drawing/2014/main" id="{43934C11-AEC8-4D6F-9F72-CF3D72CBE9A2}"/>
              </a:ext>
            </a:extLst>
          </p:cNvPr>
          <p:cNvSpPr>
            <a:spLocks noChangeArrowheads="1"/>
          </p:cNvSpPr>
          <p:nvPr/>
        </p:nvSpPr>
        <p:spPr bwMode="auto">
          <a:xfrm>
            <a:off x="236538" y="1660214"/>
            <a:ext cx="6376987"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a:solidFill>
                  <a:srgbClr val="255554"/>
                </a:solidFill>
                <a:latin typeface="Arial" panose="020B0604020202020204" pitchFamily="34" charset="0"/>
                <a:cs typeface="Arial" panose="020B0604020202020204" pitchFamily="34" charset="0"/>
              </a:rPr>
              <a:t>When Jonah spoke God’s message, the people of Nineveh believed him. They changed their attitude and their lifestyle.</a:t>
            </a:r>
          </a:p>
          <a:p>
            <a:endParaRPr lang="en-GB" altLang="en-US" sz="1000">
              <a:solidFill>
                <a:srgbClr val="255554"/>
              </a:solidFill>
              <a:latin typeface="Arial" panose="020B0604020202020204" pitchFamily="34" charset="0"/>
              <a:cs typeface="Arial" panose="020B0604020202020204" pitchFamily="34" charset="0"/>
            </a:endParaRPr>
          </a:p>
          <a:p>
            <a:r>
              <a:rPr lang="en-GB" altLang="en-US" sz="2000">
                <a:solidFill>
                  <a:srgbClr val="255554"/>
                </a:solidFill>
                <a:latin typeface="Arial" panose="020B0604020202020204" pitchFamily="34" charset="0"/>
                <a:cs typeface="Arial" panose="020B0604020202020204" pitchFamily="34" charset="0"/>
              </a:rPr>
              <a:t>God asks us to care for our planet and help protect its poorest people - the most affected by climate change. </a:t>
            </a:r>
          </a:p>
          <a:p>
            <a:endParaRPr lang="en-GB" altLang="en-US" sz="1000">
              <a:solidFill>
                <a:srgbClr val="255554"/>
              </a:solidFill>
              <a:latin typeface="Arial" panose="020B0604020202020204" pitchFamily="34" charset="0"/>
              <a:cs typeface="Arial" panose="020B0604020202020204" pitchFamily="34" charset="0"/>
            </a:endParaRPr>
          </a:p>
          <a:p>
            <a:r>
              <a:rPr lang="en-GB" altLang="en-US" sz="2000">
                <a:solidFill>
                  <a:srgbClr val="255554"/>
                </a:solidFill>
                <a:latin typeface="Arial" panose="020B0604020202020204" pitchFamily="34" charset="0"/>
                <a:cs typeface="Arial" panose="020B0604020202020204" pitchFamily="34" charset="0"/>
              </a:rPr>
              <a:t>How can we persuade others to believe this message?</a:t>
            </a:r>
          </a:p>
          <a:p>
            <a:pPr algn="ctr"/>
            <a:r>
              <a:rPr lang="en-GB" altLang="en-US">
                <a:solidFill>
                  <a:srgbClr val="263692"/>
                </a:solidFill>
              </a:rPr>
              <a:t> </a:t>
            </a:r>
          </a:p>
        </p:txBody>
      </p:sp>
      <p:sp>
        <p:nvSpPr>
          <p:cNvPr id="17413" name="Rectangle 3">
            <a:extLst>
              <a:ext uri="{FF2B5EF4-FFF2-40B4-BE49-F238E27FC236}">
                <a16:creationId xmlns:a16="http://schemas.microsoft.com/office/drawing/2014/main" id="{288E9C7E-DF39-40AC-933D-FDA910C175C6}"/>
              </a:ext>
            </a:extLst>
          </p:cNvPr>
          <p:cNvSpPr txBox="1">
            <a:spLocks noChangeArrowheads="1"/>
          </p:cNvSpPr>
          <p:nvPr/>
        </p:nvSpPr>
        <p:spPr bwMode="auto">
          <a:xfrm>
            <a:off x="5809241" y="4730733"/>
            <a:ext cx="5706011"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Find a way to reduce waste today.</a:t>
            </a:r>
          </a:p>
        </p:txBody>
      </p:sp>
      <p:sp>
        <p:nvSpPr>
          <p:cNvPr id="17415" name="Rectangle 1">
            <a:extLst>
              <a:ext uri="{FF2B5EF4-FFF2-40B4-BE49-F238E27FC236}">
                <a16:creationId xmlns:a16="http://schemas.microsoft.com/office/drawing/2014/main" id="{8CC073BC-D114-4A6B-B7D1-BF98DD8F98B4}"/>
              </a:ext>
            </a:extLst>
          </p:cNvPr>
          <p:cNvSpPr>
            <a:spLocks noChangeArrowheads="1"/>
          </p:cNvSpPr>
          <p:nvPr/>
        </p:nvSpPr>
        <p:spPr bwMode="auto">
          <a:xfrm>
            <a:off x="5507568" y="5246038"/>
            <a:ext cx="59975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Creator God, help me to show how precious your creation is by the way I live. Amen.</a:t>
            </a:r>
          </a:p>
        </p:txBody>
      </p:sp>
      <p:sp>
        <p:nvSpPr>
          <p:cNvPr id="20" name="TextBox 19">
            <a:extLst>
              <a:ext uri="{FF2B5EF4-FFF2-40B4-BE49-F238E27FC236}">
                <a16:creationId xmlns:a16="http://schemas.microsoft.com/office/drawing/2014/main" id="{90463C04-7AB3-479C-8314-3231F2772BF8}"/>
              </a:ext>
            </a:extLst>
          </p:cNvPr>
          <p:cNvSpPr txBox="1"/>
          <p:nvPr/>
        </p:nvSpPr>
        <p:spPr bwMode="auto">
          <a:xfrm>
            <a:off x="6804560" y="190590"/>
            <a:ext cx="51708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4 March</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6" action="ppaction://hlinksldjump"/>
            <a:extLst>
              <a:ext uri="{FF2B5EF4-FFF2-40B4-BE49-F238E27FC236}">
                <a16:creationId xmlns:a16="http://schemas.microsoft.com/office/drawing/2014/main" id="{D2D0C664-BB27-481E-B9AB-6E20572A99A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Group 20"/>
          <p:cNvGrpSpPr/>
          <p:nvPr/>
        </p:nvGrpSpPr>
        <p:grpSpPr>
          <a:xfrm>
            <a:off x="0" y="6049073"/>
            <a:ext cx="12192000" cy="827086"/>
            <a:chOff x="0" y="6049073"/>
            <a:chExt cx="12192000" cy="827086"/>
          </a:xfrm>
        </p:grpSpPr>
        <p:sp>
          <p:nvSpPr>
            <p:cNvPr id="22" name="Rectangle 21"/>
            <p:cNvSpPr/>
            <p:nvPr/>
          </p:nvSpPr>
          <p:spPr bwMode="auto">
            <a:xfrm>
              <a:off x="0" y="6049073"/>
              <a:ext cx="12192000" cy="827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23" name="Picture 2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grpSp>
      <p:sp>
        <p:nvSpPr>
          <p:cNvPr id="19461" name="Rectangle 1">
            <a:extLst>
              <a:ext uri="{FF2B5EF4-FFF2-40B4-BE49-F238E27FC236}">
                <a16:creationId xmlns:a16="http://schemas.microsoft.com/office/drawing/2014/main" id="{C08A5FF8-10E1-4667-BEFD-C4BD65EFFE69}"/>
              </a:ext>
            </a:extLst>
          </p:cNvPr>
          <p:cNvSpPr>
            <a:spLocks noChangeArrowheads="1"/>
          </p:cNvSpPr>
          <p:nvPr/>
        </p:nvSpPr>
        <p:spPr bwMode="auto">
          <a:xfrm>
            <a:off x="287338" y="1579302"/>
            <a:ext cx="610711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Do I struggle on, trying to solve everything myself, or do I ask for help from God and from others?</a:t>
            </a:r>
          </a:p>
          <a:p>
            <a:r>
              <a:rPr lang="en-GB" altLang="en-US" sz="2000" dirty="0">
                <a:solidFill>
                  <a:srgbClr val="255554"/>
                </a:solidFill>
                <a:latin typeface="Arial" panose="020B0604020202020204" pitchFamily="34" charset="0"/>
                <a:cs typeface="Arial" panose="020B0604020202020204" pitchFamily="34" charset="0"/>
              </a:rPr>
              <a:t>Everyone needs help sometimes. </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A team of lawyers supported by CAFOD has so far helped at least 80,000 families in the Amazon gain legal rights to land. </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Now they have a safe place to live and grow food.</a:t>
            </a:r>
          </a:p>
          <a:p>
            <a:endParaRPr lang="en-GB" altLang="en-US" sz="2000" dirty="0">
              <a:solidFill>
                <a:srgbClr val="263692"/>
              </a:solidFill>
            </a:endParaRPr>
          </a:p>
        </p:txBody>
      </p:sp>
      <p:sp>
        <p:nvSpPr>
          <p:cNvPr id="15" name="Rectangle 2">
            <a:extLst>
              <a:ext uri="{FF2B5EF4-FFF2-40B4-BE49-F238E27FC236}">
                <a16:creationId xmlns:a16="http://schemas.microsoft.com/office/drawing/2014/main" id="{C7D48368-4085-43AD-B053-48CBEE605683}"/>
              </a:ext>
            </a:extLst>
          </p:cNvPr>
          <p:cNvSpPr txBox="1">
            <a:spLocks noChangeArrowheads="1"/>
          </p:cNvSpPr>
          <p:nvPr/>
        </p:nvSpPr>
        <p:spPr bwMode="auto">
          <a:xfrm>
            <a:off x="349250" y="36609"/>
            <a:ext cx="4968875" cy="1408113"/>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“On the day I called, </a:t>
            </a:r>
          </a:p>
          <a:p>
            <a:pPr>
              <a:defRPr/>
            </a:pPr>
            <a:r>
              <a:rPr lang="en-GB" sz="2800" b="1" i="1" kern="0">
                <a:solidFill>
                  <a:srgbClr val="255554"/>
                </a:solidFill>
                <a:latin typeface="Arial" panose="020B0604020202020204" pitchFamily="34" charset="0"/>
                <a:cs typeface="Arial" panose="020B0604020202020204" pitchFamily="34" charset="0"/>
              </a:rPr>
              <a:t>you answered </a:t>
            </a:r>
            <a:r>
              <a:rPr lang="en-GB" sz="2800" i="1" kern="0">
                <a:solidFill>
                  <a:srgbClr val="255554"/>
                </a:solidFill>
                <a:latin typeface="Arial" panose="020B0604020202020204" pitchFamily="34" charset="0"/>
                <a:cs typeface="Arial" panose="020B0604020202020204" pitchFamily="34" charset="0"/>
              </a:rPr>
              <a:t>me, O Lord.”</a:t>
            </a:r>
          </a:p>
        </p:txBody>
      </p:sp>
      <p:sp>
        <p:nvSpPr>
          <p:cNvPr id="19459" name="Rectangle 3">
            <a:extLst>
              <a:ext uri="{FF2B5EF4-FFF2-40B4-BE49-F238E27FC236}">
                <a16:creationId xmlns:a16="http://schemas.microsoft.com/office/drawing/2014/main" id="{A15A1883-0D89-4FF9-B522-A5584EE57D4C}"/>
              </a:ext>
            </a:extLst>
          </p:cNvPr>
          <p:cNvSpPr txBox="1">
            <a:spLocks noChangeArrowheads="1"/>
          </p:cNvSpPr>
          <p:nvPr/>
        </p:nvSpPr>
        <p:spPr bwMode="auto">
          <a:xfrm>
            <a:off x="7989944" y="5295649"/>
            <a:ext cx="3515199" cy="5766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Bring your needs and the needs of others to God in prayer today.</a:t>
            </a:r>
          </a:p>
        </p:txBody>
      </p:sp>
      <p:sp>
        <p:nvSpPr>
          <p:cNvPr id="16" name="Rectangle 6">
            <a:extLst>
              <a:ext uri="{FF2B5EF4-FFF2-40B4-BE49-F238E27FC236}">
                <a16:creationId xmlns:a16="http://schemas.microsoft.com/office/drawing/2014/main" id="{08AD7F10-4F17-43D9-9900-FC755906833F}"/>
              </a:ext>
            </a:extLst>
          </p:cNvPr>
          <p:cNvSpPr>
            <a:spLocks noChangeArrowheads="1"/>
          </p:cNvSpPr>
          <p:nvPr/>
        </p:nvSpPr>
        <p:spPr bwMode="auto">
          <a:xfrm>
            <a:off x="4704772" y="790691"/>
            <a:ext cx="1606550" cy="400050"/>
          </a:xfrm>
          <a:prstGeom prst="rect">
            <a:avLst/>
          </a:prstGeom>
          <a:noFill/>
          <a:ln w="9525">
            <a:noFill/>
            <a:miter lim="800000"/>
            <a:headEnd/>
            <a:tailEnd/>
          </a:ln>
        </p:spPr>
        <p:txBody>
          <a:bodyPr>
            <a:spAutoFit/>
          </a:bodyPr>
          <a:lstStyle/>
          <a:p>
            <a:pPr algn="r">
              <a:defRPr/>
            </a:pPr>
            <a:r>
              <a:rPr lang="en-GB" sz="2000" kern="0">
                <a:solidFill>
                  <a:srgbClr val="255554"/>
                </a:solidFill>
                <a:latin typeface="Arial" panose="020B0604020202020204" pitchFamily="34" charset="0"/>
                <a:cs typeface="Arial" panose="020B0604020202020204" pitchFamily="34" charset="0"/>
              </a:rPr>
              <a:t>Psalm 137</a:t>
            </a:r>
          </a:p>
        </p:txBody>
      </p:sp>
      <p:sp>
        <p:nvSpPr>
          <p:cNvPr id="19" name="TextBox 18">
            <a:extLst>
              <a:ext uri="{FF2B5EF4-FFF2-40B4-BE49-F238E27FC236}">
                <a16:creationId xmlns:a16="http://schemas.microsoft.com/office/drawing/2014/main" id="{2201A367-53D2-4F48-9088-A986693A7AC6}"/>
              </a:ext>
            </a:extLst>
          </p:cNvPr>
          <p:cNvSpPr txBox="1"/>
          <p:nvPr/>
        </p:nvSpPr>
        <p:spPr bwMode="auto">
          <a:xfrm>
            <a:off x="7232073" y="190590"/>
            <a:ext cx="474337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5 March</a:t>
            </a:r>
          </a:p>
        </p:txBody>
      </p:sp>
      <p:pic>
        <p:nvPicPr>
          <p:cNvPr id="4098" name="Picture 2">
            <a:extLst>
              <a:ext uri="{FF2B5EF4-FFF2-40B4-BE49-F238E27FC236}">
                <a16:creationId xmlns:a16="http://schemas.microsoft.com/office/drawing/2014/main" id="{8BBFC264-CD96-44F6-9792-30882A3663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7038" y="1544985"/>
            <a:ext cx="5125099" cy="2882868"/>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092A3922-B519-4EA6-984C-E2A5EF861C86}"/>
              </a:ext>
            </a:extLst>
          </p:cNvPr>
          <p:cNvSpPr/>
          <p:nvPr/>
        </p:nvSpPr>
        <p:spPr>
          <a:xfrm>
            <a:off x="6395252" y="1000359"/>
            <a:ext cx="5629275" cy="523220"/>
          </a:xfrm>
          <a:prstGeom prst="rect">
            <a:avLst/>
          </a:prstGeom>
        </p:spPr>
        <p:txBody>
          <a:bodyPr wrap="square">
            <a:spAutoFit/>
          </a:bodyPr>
          <a:lstStyle/>
          <a:p>
            <a:pPr algn="r"/>
            <a:r>
              <a:rPr lang="en-GB" sz="1400">
                <a:solidFill>
                  <a:srgbClr val="255554"/>
                </a:solidFill>
                <a:latin typeface="Arial" panose="020B0604020202020204" pitchFamily="34" charset="0"/>
                <a:ea typeface="Calibri" panose="020F0502020204030204" pitchFamily="34" charset="0"/>
                <a:cs typeface="Arial" panose="020B0604020202020204" pitchFamily="34" charset="0"/>
              </a:rPr>
              <a:t>Encampment of Aras Santo Elias, Pará, Brazil. </a:t>
            </a:r>
          </a:p>
          <a:p>
            <a:pPr algn="r"/>
            <a:r>
              <a:rPr lang="pt-BR" sz="1400">
                <a:solidFill>
                  <a:srgbClr val="255554"/>
                </a:solidFill>
                <a:latin typeface="Arial" panose="020B0604020202020204" pitchFamily="34" charset="0"/>
                <a:ea typeface="Calibri" panose="020F0502020204030204" pitchFamily="34" charset="0"/>
                <a:cs typeface="Arial" panose="020B0604020202020204" pitchFamily="34" charset="0"/>
              </a:rPr>
              <a:t>In 2018 a legal ruling confirmed the families’ right to stay here. </a:t>
            </a:r>
            <a:endParaRPr lang="en-GB" sz="1400">
              <a:solidFill>
                <a:srgbClr val="255554"/>
              </a:solidFill>
              <a:latin typeface="Arial" panose="020B0604020202020204" pitchFamily="34" charset="0"/>
              <a:cs typeface="Arial" panose="020B0604020202020204" pitchFamily="34" charset="0"/>
            </a:endParaRPr>
          </a:p>
        </p:txBody>
      </p:sp>
      <p:sp>
        <p:nvSpPr>
          <p:cNvPr id="13" name="Rectangle 3">
            <a:extLst>
              <a:ext uri="{FF2B5EF4-FFF2-40B4-BE49-F238E27FC236}">
                <a16:creationId xmlns:a16="http://schemas.microsoft.com/office/drawing/2014/main" id="{EDF8D401-BBCC-4529-9F6D-A3888176F23D}"/>
              </a:ext>
            </a:extLst>
          </p:cNvPr>
          <p:cNvSpPr txBox="1">
            <a:spLocks noChangeArrowheads="1"/>
          </p:cNvSpPr>
          <p:nvPr/>
        </p:nvSpPr>
        <p:spPr bwMode="auto">
          <a:xfrm>
            <a:off x="6308880" y="4618442"/>
            <a:ext cx="51962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US" altLang="en-US" sz="1800" dirty="0">
                <a:solidFill>
                  <a:srgbClr val="255554"/>
                </a:solidFill>
                <a:latin typeface="Arial" panose="020B0604020202020204" pitchFamily="34" charset="0"/>
                <a:cs typeface="Arial" panose="020B0604020202020204" pitchFamily="34" charset="0"/>
              </a:rPr>
              <a:t>It’s Fairtrade Fortnight. Buy a Fairtrade product. Thank your local shop for stocking it. </a:t>
            </a: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24" name="Picture 23">
            <a:hlinkClick r:id="rId7" action="ppaction://hlinksldjump"/>
            <a:extLst>
              <a:ext uri="{FF2B5EF4-FFF2-40B4-BE49-F238E27FC236}">
                <a16:creationId xmlns:a16="http://schemas.microsoft.com/office/drawing/2014/main" id="{4B7B14D9-F2F8-44A6-8BF2-29FB1293E9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21E714A-D8ED-7448-A74D-AD717F7AEE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10105654">
            <a:off x="10162681" y="2490334"/>
            <a:ext cx="2147487" cy="1758508"/>
          </a:xfrm>
          <a:prstGeom prst="rect">
            <a:avLst/>
          </a:prstGeom>
        </p:spPr>
      </p:pic>
      <p:pic>
        <p:nvPicPr>
          <p:cNvPr id="13" name="Picture 12">
            <a:extLst>
              <a:ext uri="{FF2B5EF4-FFF2-40B4-BE49-F238E27FC236}">
                <a16:creationId xmlns:a16="http://schemas.microsoft.com/office/drawing/2014/main" id="{45C274EE-93BB-584C-B803-D2B7DFF7543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rot="16200000" flipH="1">
            <a:off x="9730962" y="34786"/>
            <a:ext cx="4414069" cy="2298700"/>
          </a:xfrm>
          <a:prstGeom prst="rect">
            <a:avLst/>
          </a:prstGeom>
        </p:spPr>
      </p:pic>
      <p:pic>
        <p:nvPicPr>
          <p:cNvPr id="17" name="Picture 16">
            <a:extLst>
              <a:ext uri="{FF2B5EF4-FFF2-40B4-BE49-F238E27FC236}">
                <a16:creationId xmlns:a16="http://schemas.microsoft.com/office/drawing/2014/main" id="{D6F04893-6E67-E04C-A76B-C1EF153E8958}"/>
              </a:ext>
            </a:extLst>
          </p:cNvPr>
          <p:cNvPicPr>
            <a:picLocks noChangeAspect="1"/>
          </p:cNvPicPr>
          <p:nvPr/>
        </p:nvPicPr>
        <p:blipFill rotWithShape="1">
          <a:blip r:embed="rId5">
            <a:extLst>
              <a:ext uri="{28A0092B-C50C-407E-A947-70E740481C1C}">
                <a14:useLocalDpi xmlns:a14="http://schemas.microsoft.com/office/drawing/2010/main" val="0"/>
              </a:ext>
            </a:extLst>
          </a:blip>
          <a:srcRect l="56458" t="60722"/>
          <a:stretch/>
        </p:blipFill>
        <p:spPr>
          <a:xfrm rot="20946365">
            <a:off x="9760537" y="1922121"/>
            <a:ext cx="3381480" cy="4519944"/>
          </a:xfrm>
          <a:prstGeom prst="rect">
            <a:avLst/>
          </a:prstGeom>
        </p:spPr>
      </p:pic>
      <p:grpSp>
        <p:nvGrpSpPr>
          <p:cNvPr id="22" name="Group 21"/>
          <p:cNvGrpSpPr/>
          <p:nvPr/>
        </p:nvGrpSpPr>
        <p:grpSpPr>
          <a:xfrm>
            <a:off x="7719" y="5982326"/>
            <a:ext cx="12192000" cy="827086"/>
            <a:chOff x="0" y="6049073"/>
            <a:chExt cx="12192000" cy="827086"/>
          </a:xfrm>
        </p:grpSpPr>
        <p:sp>
          <p:nvSpPr>
            <p:cNvPr id="23" name="Rectangle 22"/>
            <p:cNvSpPr/>
            <p:nvPr/>
          </p:nvSpPr>
          <p:spPr bwMode="auto">
            <a:xfrm>
              <a:off x="0" y="6049073"/>
              <a:ext cx="12192000" cy="82708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Verdana" charset="0"/>
              </a:endParaRPr>
            </a:p>
          </p:txBody>
        </p:sp>
        <p:pic>
          <p:nvPicPr>
            <p:cNvPr id="24" name="Picture 23"/>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362454" y="6317451"/>
              <a:ext cx="3654375" cy="368909"/>
            </a:xfrm>
            <a:prstGeom prst="rect">
              <a:avLst/>
            </a:prstGeom>
          </p:spPr>
        </p:pic>
      </p:grpSp>
      <p:pic>
        <p:nvPicPr>
          <p:cNvPr id="15" name="Picture 14">
            <a:extLst>
              <a:ext uri="{FF2B5EF4-FFF2-40B4-BE49-F238E27FC236}">
                <a16:creationId xmlns:a16="http://schemas.microsoft.com/office/drawing/2014/main" id="{24E78E63-3812-2543-9270-AF6DB78E5CE5}"/>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rot="703755">
            <a:off x="10672802" y="478146"/>
            <a:ext cx="1635164" cy="1346191"/>
          </a:xfrm>
          <a:prstGeom prst="rect">
            <a:avLst/>
          </a:prstGeom>
        </p:spPr>
      </p:pic>
      <p:sp>
        <p:nvSpPr>
          <p:cNvPr id="12" name="Rectangle 2">
            <a:extLst>
              <a:ext uri="{FF2B5EF4-FFF2-40B4-BE49-F238E27FC236}">
                <a16:creationId xmlns:a16="http://schemas.microsoft.com/office/drawing/2014/main" id="{3DF4E712-D536-4870-9AA7-0D8D65BA3302}"/>
              </a:ext>
            </a:extLst>
          </p:cNvPr>
          <p:cNvSpPr txBox="1">
            <a:spLocks noChangeArrowheads="1"/>
          </p:cNvSpPr>
          <p:nvPr/>
        </p:nvSpPr>
        <p:spPr bwMode="auto">
          <a:xfrm>
            <a:off x="344489" y="416048"/>
            <a:ext cx="6881517" cy="3876675"/>
          </a:xfrm>
          <a:prstGeom prst="rect">
            <a:avLst/>
          </a:prstGeom>
          <a:noFill/>
          <a:ln w="9525">
            <a:noFill/>
            <a:miter lim="800000"/>
            <a:headEnd/>
            <a:tailEnd/>
          </a:ln>
        </p:spPr>
        <p:txBody>
          <a:bodyPr lIns="0" tIns="0" rIns="0" bIns="0" anchor="ctr"/>
          <a:lstStyle/>
          <a:p>
            <a:pPr>
              <a:defRPr/>
            </a:pPr>
            <a:r>
              <a:rPr lang="en-GB" sz="3400" kern="0" dirty="0">
                <a:solidFill>
                  <a:srgbClr val="255554"/>
                </a:solidFill>
                <a:latin typeface="Arial" panose="020B0604020202020204" pitchFamily="34" charset="0"/>
                <a:cs typeface="Arial" panose="020B0604020202020204" pitchFamily="34" charset="0"/>
              </a:rPr>
              <a:t>Today is CAFOD </a:t>
            </a:r>
            <a:r>
              <a:rPr lang="en-GB" sz="3400" b="1" kern="0" dirty="0">
                <a:solidFill>
                  <a:srgbClr val="255554"/>
                </a:solidFill>
                <a:latin typeface="Arial" panose="020B0604020202020204" pitchFamily="34" charset="0"/>
                <a:cs typeface="Arial" panose="020B0604020202020204" pitchFamily="34" charset="0"/>
              </a:rPr>
              <a:t>Lent Fast Day </a:t>
            </a:r>
          </a:p>
          <a:p>
            <a:pPr>
              <a:defRPr/>
            </a:pPr>
            <a:endParaRPr lang="en-GB" sz="1200" b="1" i="1" kern="0" dirty="0">
              <a:solidFill>
                <a:srgbClr val="255554"/>
              </a:solidFill>
              <a:latin typeface="Arial" panose="020B0604020202020204" pitchFamily="34" charset="0"/>
              <a:cs typeface="Arial" panose="020B0604020202020204" pitchFamily="34" charset="0"/>
            </a:endParaRPr>
          </a:p>
          <a:p>
            <a:pPr>
              <a:defRPr/>
            </a:pPr>
            <a:r>
              <a:rPr lang="en-GB" sz="2800" i="1" kern="0" dirty="0">
                <a:solidFill>
                  <a:srgbClr val="255554"/>
                </a:solidFill>
                <a:latin typeface="Arial" panose="020B0604020202020204" pitchFamily="34" charset="0"/>
                <a:cs typeface="Arial" panose="020B0604020202020204" pitchFamily="34" charset="0"/>
              </a:rPr>
              <a:t>“…come back and present your offering.”</a:t>
            </a:r>
          </a:p>
          <a:p>
            <a:pPr algn="r">
              <a:defRPr/>
            </a:pPr>
            <a:r>
              <a:rPr lang="en-GB" sz="2000" kern="0" dirty="0">
                <a:solidFill>
                  <a:srgbClr val="255554"/>
                </a:solidFill>
                <a:latin typeface="Arial" panose="020B0604020202020204" pitchFamily="34" charset="0"/>
                <a:cs typeface="Arial" panose="020B0604020202020204" pitchFamily="34" charset="0"/>
              </a:rPr>
              <a:t>Matthew 5:23-24</a:t>
            </a:r>
          </a:p>
          <a:p>
            <a:pPr>
              <a:defRPr/>
            </a:pPr>
            <a:endParaRPr lang="en-GB" sz="2000" kern="0" dirty="0">
              <a:solidFill>
                <a:srgbClr val="255554"/>
              </a:solidFill>
              <a:latin typeface="Arial" panose="020B0604020202020204" pitchFamily="34" charset="0"/>
              <a:cs typeface="Arial" panose="020B0604020202020204" pitchFamily="34" charset="0"/>
            </a:endParaRPr>
          </a:p>
          <a:p>
            <a:pPr>
              <a:defRPr/>
            </a:pPr>
            <a:endParaRPr lang="en-GB" sz="1000" kern="0" dirty="0">
              <a:solidFill>
                <a:srgbClr val="255554"/>
              </a:solidFill>
              <a:latin typeface="Arial" panose="020B0604020202020204" pitchFamily="34" charset="0"/>
              <a:cs typeface="Arial" panose="020B0604020202020204" pitchFamily="34" charset="0"/>
            </a:endParaRPr>
          </a:p>
          <a:p>
            <a:pPr>
              <a:defRPr/>
            </a:pPr>
            <a:r>
              <a:rPr lang="en-GB" sz="2000" kern="0" dirty="0">
                <a:solidFill>
                  <a:srgbClr val="255554"/>
                </a:solidFill>
                <a:latin typeface="Arial" panose="020B0604020202020204" pitchFamily="34" charset="0"/>
                <a:cs typeface="Arial" panose="020B0604020202020204" pitchFamily="34" charset="0"/>
              </a:rPr>
              <a:t>Many of God’s family live in extreme poverty due to conflict, injustice or the impacts of climate change. </a:t>
            </a:r>
          </a:p>
          <a:p>
            <a:pPr>
              <a:defRPr/>
            </a:pPr>
            <a:endParaRPr lang="en-GB" sz="1000" kern="0" dirty="0">
              <a:solidFill>
                <a:srgbClr val="255554"/>
              </a:solidFill>
              <a:latin typeface="Arial" panose="020B0604020202020204" pitchFamily="34" charset="0"/>
              <a:cs typeface="Arial" panose="020B0604020202020204" pitchFamily="34" charset="0"/>
            </a:endParaRPr>
          </a:p>
          <a:p>
            <a:pPr>
              <a:defRPr/>
            </a:pPr>
            <a:r>
              <a:rPr lang="en-GB" sz="2000" kern="0" dirty="0">
                <a:solidFill>
                  <a:srgbClr val="255554"/>
                </a:solidFill>
                <a:latin typeface="Arial" panose="020B0604020202020204" pitchFamily="34" charset="0"/>
                <a:cs typeface="Arial" panose="020B0604020202020204" pitchFamily="34" charset="0"/>
              </a:rPr>
              <a:t>Amazonian people are experiencing all three.</a:t>
            </a:r>
          </a:p>
          <a:p>
            <a:pPr>
              <a:defRPr/>
            </a:pPr>
            <a:endParaRPr lang="en-GB" sz="1000" kern="0" dirty="0">
              <a:solidFill>
                <a:srgbClr val="255554"/>
              </a:solidFill>
              <a:latin typeface="Arial" panose="020B0604020202020204" pitchFamily="34" charset="0"/>
              <a:cs typeface="Arial" panose="020B0604020202020204" pitchFamily="34" charset="0"/>
            </a:endParaRPr>
          </a:p>
          <a:p>
            <a:pPr>
              <a:defRPr/>
            </a:pPr>
            <a:r>
              <a:rPr lang="en-GB" sz="2000" kern="0" dirty="0">
                <a:solidFill>
                  <a:srgbClr val="255554"/>
                </a:solidFill>
                <a:latin typeface="Arial" panose="020B0604020202020204" pitchFamily="34" charset="0"/>
                <a:cs typeface="Arial" panose="020B0604020202020204" pitchFamily="34" charset="0"/>
              </a:rPr>
              <a:t>We can help change this by prayer, speaking out, living simply… and taking the challenge to fundraise this Lent!</a:t>
            </a:r>
          </a:p>
          <a:p>
            <a:pPr>
              <a:defRPr/>
            </a:pPr>
            <a:endParaRPr lang="en-GB" sz="3400" b="1" kern="0" dirty="0">
              <a:solidFill>
                <a:srgbClr val="263692"/>
              </a:solidFill>
              <a:latin typeface="+mj-lt"/>
              <a:cs typeface="ＭＳ Ｐゴシック" charset="0"/>
            </a:endParaRPr>
          </a:p>
        </p:txBody>
      </p:sp>
      <p:sp>
        <p:nvSpPr>
          <p:cNvPr id="21508" name="Rectangle 3">
            <a:extLst>
              <a:ext uri="{FF2B5EF4-FFF2-40B4-BE49-F238E27FC236}">
                <a16:creationId xmlns:a16="http://schemas.microsoft.com/office/drawing/2014/main" id="{78D8B723-ACC2-4E63-9DE5-979DFDC07B56}"/>
              </a:ext>
            </a:extLst>
          </p:cNvPr>
          <p:cNvSpPr txBox="1">
            <a:spLocks noChangeArrowheads="1"/>
          </p:cNvSpPr>
          <p:nvPr/>
        </p:nvSpPr>
        <p:spPr bwMode="auto">
          <a:xfrm>
            <a:off x="5871411" y="4601339"/>
            <a:ext cx="563373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US" altLang="en-US" sz="1800" dirty="0">
                <a:solidFill>
                  <a:srgbClr val="255554"/>
                </a:solidFill>
                <a:latin typeface="Arial" panose="020B0604020202020204" pitchFamily="34" charset="0"/>
                <a:cs typeface="Arial" panose="020B0604020202020204" pitchFamily="34" charset="0"/>
              </a:rPr>
              <a:t>Fast Day is a great day to hold or plan a football-themed fundraiser! See our </a:t>
            </a:r>
            <a:r>
              <a:rPr lang="en-US" altLang="en-US" sz="1800" dirty="0">
                <a:solidFill>
                  <a:srgbClr val="255554"/>
                </a:solidFill>
                <a:latin typeface="Arial" panose="020B0604020202020204" pitchFamily="34" charset="0"/>
                <a:cs typeface="Arial" panose="020B0604020202020204" pitchFamily="34" charset="0"/>
                <a:hlinkClick r:id="rId8"/>
              </a:rPr>
              <a:t>website</a:t>
            </a:r>
            <a:r>
              <a:rPr lang="en-US" altLang="en-US" sz="1800" dirty="0">
                <a:solidFill>
                  <a:srgbClr val="255554"/>
                </a:solidFill>
                <a:latin typeface="Arial" panose="020B0604020202020204" pitchFamily="34" charset="0"/>
                <a:cs typeface="Arial" panose="020B0604020202020204" pitchFamily="34" charset="0"/>
              </a:rPr>
              <a:t> for ideas.</a:t>
            </a:r>
          </a:p>
        </p:txBody>
      </p:sp>
      <p:sp>
        <p:nvSpPr>
          <p:cNvPr id="21509" name="Rectangle 1">
            <a:extLst>
              <a:ext uri="{FF2B5EF4-FFF2-40B4-BE49-F238E27FC236}">
                <a16:creationId xmlns:a16="http://schemas.microsoft.com/office/drawing/2014/main" id="{736AE52D-93CD-4CCF-8E96-4A5E95BAF038}"/>
              </a:ext>
            </a:extLst>
          </p:cNvPr>
          <p:cNvSpPr>
            <a:spLocks noChangeArrowheads="1"/>
          </p:cNvSpPr>
          <p:nvPr/>
        </p:nvSpPr>
        <p:spPr bwMode="auto">
          <a:xfrm>
            <a:off x="6701765" y="5257232"/>
            <a:ext cx="47412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help me to work for a world where everyone has a fair share. Amen</a:t>
            </a:r>
          </a:p>
        </p:txBody>
      </p:sp>
      <p:sp>
        <p:nvSpPr>
          <p:cNvPr id="27" name="TextBox 26">
            <a:extLst>
              <a:ext uri="{FF2B5EF4-FFF2-40B4-BE49-F238E27FC236}">
                <a16:creationId xmlns:a16="http://schemas.microsoft.com/office/drawing/2014/main" id="{3308C576-2275-46AB-AADB-8DCEF2656E94}"/>
              </a:ext>
            </a:extLst>
          </p:cNvPr>
          <p:cNvSpPr txBox="1"/>
          <p:nvPr/>
        </p:nvSpPr>
        <p:spPr bwMode="auto">
          <a:xfrm>
            <a:off x="8040258" y="190590"/>
            <a:ext cx="393519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6 March</a:t>
            </a:r>
          </a:p>
        </p:txBody>
      </p:sp>
      <p:pic>
        <p:nvPicPr>
          <p:cNvPr id="10" name="Picture 9">
            <a:extLst>
              <a:ext uri="{FF2B5EF4-FFF2-40B4-BE49-F238E27FC236}">
                <a16:creationId xmlns:a16="http://schemas.microsoft.com/office/drawing/2014/main" id="{28B5E7F0-CA90-B141-8580-E967A13955D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rot="21153490">
            <a:off x="6616577" y="2048898"/>
            <a:ext cx="4498449" cy="2167136"/>
          </a:xfrm>
          <a:prstGeom prst="rect">
            <a:avLst/>
          </a:prstGeom>
        </p:spPr>
      </p:pic>
      <p:pic>
        <p:nvPicPr>
          <p:cNvPr id="16" name="Picture 15">
            <a:extLst>
              <a:ext uri="{FF2B5EF4-FFF2-40B4-BE49-F238E27FC236}">
                <a16:creationId xmlns:a16="http://schemas.microsoft.com/office/drawing/2014/main" id="{E3171385-F0A8-7044-B286-DC0586248BDF}"/>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7780308" y="781084"/>
            <a:ext cx="939149" cy="1011821"/>
          </a:xfrm>
          <a:prstGeom prst="rect">
            <a:avLst/>
          </a:prstGeom>
        </p:spPr>
      </p:pic>
      <p:pic>
        <p:nvPicPr>
          <p:cNvPr id="20" name="Picture 19"/>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21" name="Picture 20"/>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9" name="Picture 18">
            <a:hlinkClick r:id="rId13" action="ppaction://hlinksldjump"/>
            <a:extLst>
              <a:ext uri="{FF2B5EF4-FFF2-40B4-BE49-F238E27FC236}">
                <a16:creationId xmlns:a16="http://schemas.microsoft.com/office/drawing/2014/main" id="{DBCFEFF1-57C2-43C8-9F74-2E1FC6A1794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B1F4ABC-0D45-480F-BC0A-98175494990B}"/>
              </a:ext>
            </a:extLst>
          </p:cNvPr>
          <p:cNvGrpSpPr/>
          <p:nvPr/>
        </p:nvGrpSpPr>
        <p:grpSpPr>
          <a:xfrm>
            <a:off x="6683256" y="1332283"/>
            <a:ext cx="5256331" cy="2982976"/>
            <a:chOff x="6683256" y="1091653"/>
            <a:chExt cx="5256331" cy="2982976"/>
          </a:xfrm>
        </p:grpSpPr>
        <p:pic>
          <p:nvPicPr>
            <p:cNvPr id="21" name="Picture 20">
              <a:extLst>
                <a:ext uri="{FF2B5EF4-FFF2-40B4-BE49-F238E27FC236}">
                  <a16:creationId xmlns:a16="http://schemas.microsoft.com/office/drawing/2014/main" id="{0F47F7FE-6482-4593-A25C-E4C09A5231E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8227" r="10720" b="8162"/>
            <a:stretch/>
          </p:blipFill>
          <p:spPr>
            <a:xfrm>
              <a:off x="9364316" y="1091653"/>
              <a:ext cx="2575271" cy="1415534"/>
            </a:xfrm>
            <a:prstGeom prst="rect">
              <a:avLst/>
            </a:prstGeom>
          </p:spPr>
        </p:pic>
        <p:pic>
          <p:nvPicPr>
            <p:cNvPr id="8" name="Picture 7" descr="Finger football match">
              <a:extLst>
                <a:ext uri="{FF2B5EF4-FFF2-40B4-BE49-F238E27FC236}">
                  <a16:creationId xmlns:a16="http://schemas.microsoft.com/office/drawing/2014/main" id="{D3EA390E-FB78-400F-A82C-EEE51839592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2213"/>
            <a:stretch/>
          </p:blipFill>
          <p:spPr>
            <a:xfrm>
              <a:off x="6684141" y="1094635"/>
              <a:ext cx="2678403" cy="1568502"/>
            </a:xfrm>
            <a:prstGeom prst="rect">
              <a:avLst/>
            </a:prstGeom>
          </p:spPr>
        </p:pic>
        <p:pic>
          <p:nvPicPr>
            <p:cNvPr id="18" name="Picture 17" descr="Spot the ball">
              <a:extLst>
                <a:ext uri="{FF2B5EF4-FFF2-40B4-BE49-F238E27FC236}">
                  <a16:creationId xmlns:a16="http://schemas.microsoft.com/office/drawing/2014/main" id="{62931DE7-58A2-41AE-BD6A-C40A236AF659}"/>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8087" r="6749"/>
            <a:stretch/>
          </p:blipFill>
          <p:spPr>
            <a:xfrm>
              <a:off x="9259413" y="2506127"/>
              <a:ext cx="2678402" cy="1568502"/>
            </a:xfrm>
            <a:prstGeom prst="rect">
              <a:avLst/>
            </a:prstGeom>
          </p:spPr>
        </p:pic>
        <p:pic>
          <p:nvPicPr>
            <p:cNvPr id="6" name="Picture 5" descr="Watching the Beat the goalie challenge">
              <a:extLst>
                <a:ext uri="{FF2B5EF4-FFF2-40B4-BE49-F238E27FC236}">
                  <a16:creationId xmlns:a16="http://schemas.microsoft.com/office/drawing/2014/main" id="{DA56A3E2-4441-437C-A18C-2A8C5FBC7A84}"/>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b="9795"/>
            <a:stretch/>
          </p:blipFill>
          <p:spPr>
            <a:xfrm>
              <a:off x="6683256" y="2517127"/>
              <a:ext cx="2575271" cy="1549646"/>
            </a:xfrm>
            <a:prstGeom prst="rect">
              <a:avLst/>
            </a:prstGeom>
          </p:spPr>
        </p:pic>
      </p:grpSp>
      <p:sp>
        <p:nvSpPr>
          <p:cNvPr id="23554" name="Rectangle 3">
            <a:extLst>
              <a:ext uri="{FF2B5EF4-FFF2-40B4-BE49-F238E27FC236}">
                <a16:creationId xmlns:a16="http://schemas.microsoft.com/office/drawing/2014/main" id="{969EF06B-9B71-4295-9A00-CFD156D54FB5}"/>
              </a:ext>
            </a:extLst>
          </p:cNvPr>
          <p:cNvSpPr txBox="1">
            <a:spLocks noChangeArrowheads="1"/>
          </p:cNvSpPr>
          <p:nvPr/>
        </p:nvSpPr>
        <p:spPr bwMode="auto">
          <a:xfrm>
            <a:off x="398463" y="1524780"/>
            <a:ext cx="5697537" cy="19433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nchor="t"/>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a:ea typeface="MS PGothic"/>
                <a:cs typeface="Arial"/>
              </a:rPr>
              <a:t>We are called to be generous to others, just as God is generous to us. Many young people in England and Wales are doing this in Lent through football-themed fundraisers.</a:t>
            </a:r>
          </a:p>
          <a:p>
            <a:endParaRPr lang="en-GB" altLang="en-US" sz="2000" b="1" i="1"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a:ea typeface="MS PGothic"/>
                <a:cs typeface="Arial"/>
              </a:rPr>
              <a:t>What are </a:t>
            </a:r>
            <a:r>
              <a:rPr lang="en-GB" altLang="en-US" sz="2000" i="1" dirty="0">
                <a:solidFill>
                  <a:srgbClr val="255554"/>
                </a:solidFill>
                <a:latin typeface="Arial"/>
                <a:ea typeface="MS PGothic"/>
                <a:cs typeface="Arial"/>
              </a:rPr>
              <a:t>your </a:t>
            </a:r>
            <a:r>
              <a:rPr lang="en-GB" altLang="en-US" sz="2000" dirty="0">
                <a:solidFill>
                  <a:srgbClr val="255554"/>
                </a:solidFill>
                <a:latin typeface="Arial"/>
                <a:ea typeface="MS PGothic"/>
                <a:cs typeface="Arial"/>
              </a:rPr>
              <a:t>gifts? Are you a musician, a team builder, a good listener...? </a:t>
            </a:r>
          </a:p>
          <a:p>
            <a:endParaRPr lang="en-GB" altLang="en-US" sz="2000" dirty="0">
              <a:solidFill>
                <a:srgbClr val="255554"/>
              </a:solidFill>
              <a:latin typeface="Arial"/>
              <a:ea typeface="MS PGothic"/>
              <a:cs typeface="Arial"/>
            </a:endParaRPr>
          </a:p>
          <a:p>
            <a:r>
              <a:rPr lang="en-GB" altLang="en-US" sz="2000" dirty="0">
                <a:solidFill>
                  <a:srgbClr val="255554"/>
                </a:solidFill>
                <a:latin typeface="Arial"/>
                <a:ea typeface="MS PGothic"/>
                <a:cs typeface="Arial"/>
              </a:rPr>
              <a:t>How can you be generous with your gifts?</a:t>
            </a:r>
            <a:endParaRPr lang="en-GB" altLang="en-US" sz="2000" dirty="0">
              <a:solidFill>
                <a:srgbClr val="255554"/>
              </a:solidFill>
              <a:latin typeface="Arial"/>
              <a:cs typeface="Arial"/>
            </a:endParaRPr>
          </a:p>
        </p:txBody>
      </p:sp>
      <p:sp>
        <p:nvSpPr>
          <p:cNvPr id="13" name="Rectangle 2">
            <a:extLst>
              <a:ext uri="{FF2B5EF4-FFF2-40B4-BE49-F238E27FC236}">
                <a16:creationId xmlns:a16="http://schemas.microsoft.com/office/drawing/2014/main" id="{B1385059-41C7-41EC-8888-D5F6DD78F94E}"/>
              </a:ext>
            </a:extLst>
          </p:cNvPr>
          <p:cNvSpPr txBox="1">
            <a:spLocks noChangeArrowheads="1"/>
          </p:cNvSpPr>
          <p:nvPr/>
        </p:nvSpPr>
        <p:spPr bwMode="auto">
          <a:xfrm>
            <a:off x="398463" y="122059"/>
            <a:ext cx="7204075" cy="544513"/>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a:t>
            </a:r>
            <a:r>
              <a:rPr lang="en-GB" sz="2800" b="1" i="1" kern="0">
                <a:solidFill>
                  <a:srgbClr val="255554"/>
                </a:solidFill>
                <a:latin typeface="Arial" panose="020B0604020202020204" pitchFamily="34" charset="0"/>
                <a:cs typeface="Arial" panose="020B0604020202020204" pitchFamily="34" charset="0"/>
              </a:rPr>
              <a:t>Give</a:t>
            </a:r>
            <a:r>
              <a:rPr lang="en-GB" sz="2800" i="1" kern="0">
                <a:solidFill>
                  <a:srgbClr val="255554"/>
                </a:solidFill>
                <a:latin typeface="Arial" panose="020B0604020202020204" pitchFamily="34" charset="0"/>
                <a:cs typeface="Arial" panose="020B0604020202020204" pitchFamily="34" charset="0"/>
              </a:rPr>
              <a:t> and there will be </a:t>
            </a:r>
            <a:r>
              <a:rPr lang="en-GB" sz="2800" b="1" i="1" kern="0">
                <a:solidFill>
                  <a:srgbClr val="255554"/>
                </a:solidFill>
                <a:latin typeface="Arial" panose="020B0604020202020204" pitchFamily="34" charset="0"/>
                <a:cs typeface="Arial" panose="020B0604020202020204" pitchFamily="34" charset="0"/>
              </a:rPr>
              <a:t>gifts for you</a:t>
            </a:r>
            <a:r>
              <a:rPr lang="en-GB" sz="2800" i="1" kern="0">
                <a:solidFill>
                  <a:srgbClr val="255554"/>
                </a:solidFill>
                <a:latin typeface="Arial" panose="020B0604020202020204" pitchFamily="34" charset="0"/>
                <a:cs typeface="Arial" panose="020B0604020202020204" pitchFamily="34" charset="0"/>
              </a:rPr>
              <a:t>…”</a:t>
            </a:r>
          </a:p>
        </p:txBody>
      </p:sp>
      <p:sp>
        <p:nvSpPr>
          <p:cNvPr id="23556" name="Rectangle 6">
            <a:extLst>
              <a:ext uri="{FF2B5EF4-FFF2-40B4-BE49-F238E27FC236}">
                <a16:creationId xmlns:a16="http://schemas.microsoft.com/office/drawing/2014/main" id="{9B02A841-3A39-4131-BF46-79AD0E72766E}"/>
              </a:ext>
            </a:extLst>
          </p:cNvPr>
          <p:cNvSpPr>
            <a:spLocks noChangeArrowheads="1"/>
          </p:cNvSpPr>
          <p:nvPr/>
        </p:nvSpPr>
        <p:spPr bwMode="auto">
          <a:xfrm>
            <a:off x="5503761" y="643213"/>
            <a:ext cx="19796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a:solidFill>
                  <a:srgbClr val="255554"/>
                </a:solidFill>
                <a:latin typeface="Arial" panose="020B0604020202020204" pitchFamily="34" charset="0"/>
                <a:cs typeface="Arial" panose="020B0604020202020204" pitchFamily="34" charset="0"/>
              </a:rPr>
              <a:t>Luke 6:36-38</a:t>
            </a:r>
          </a:p>
        </p:txBody>
      </p:sp>
      <p:sp>
        <p:nvSpPr>
          <p:cNvPr id="23557" name="Rectangle 3">
            <a:extLst>
              <a:ext uri="{FF2B5EF4-FFF2-40B4-BE49-F238E27FC236}">
                <a16:creationId xmlns:a16="http://schemas.microsoft.com/office/drawing/2014/main" id="{F7F39115-D368-41CC-BC77-24E8D2A0D6AF}"/>
              </a:ext>
            </a:extLst>
          </p:cNvPr>
          <p:cNvSpPr>
            <a:spLocks noChangeArrowheads="1"/>
          </p:cNvSpPr>
          <p:nvPr/>
        </p:nvSpPr>
        <p:spPr bwMode="auto">
          <a:xfrm>
            <a:off x="7602539" y="4555809"/>
            <a:ext cx="38747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a:ea typeface="MS PGothic"/>
                <a:cs typeface="Arial"/>
              </a:rPr>
              <a:t>Find a way to share one of your gifts today to help someone else.</a:t>
            </a:r>
            <a:endParaRPr lang="en-GB" altLang="en-US" sz="1800" dirty="0">
              <a:solidFill>
                <a:srgbClr val="255554"/>
              </a:solidFill>
              <a:latin typeface="Arial" panose="020B0604020202020204" pitchFamily="34" charset="0"/>
              <a:cs typeface="Arial" panose="020B0604020202020204" pitchFamily="34" charset="0"/>
            </a:endParaRPr>
          </a:p>
        </p:txBody>
      </p:sp>
      <p:sp>
        <p:nvSpPr>
          <p:cNvPr id="23558" name="Rectangle 1">
            <a:extLst>
              <a:ext uri="{FF2B5EF4-FFF2-40B4-BE49-F238E27FC236}">
                <a16:creationId xmlns:a16="http://schemas.microsoft.com/office/drawing/2014/main" id="{8182D3E4-3842-479C-84A3-748AA98BB19A}"/>
              </a:ext>
            </a:extLst>
          </p:cNvPr>
          <p:cNvSpPr>
            <a:spLocks noChangeArrowheads="1"/>
          </p:cNvSpPr>
          <p:nvPr/>
        </p:nvSpPr>
        <p:spPr bwMode="auto">
          <a:xfrm>
            <a:off x="6683256" y="5255292"/>
            <a:ext cx="479402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open my hands to receive your gifts and share them with others. Amen</a:t>
            </a:r>
          </a:p>
        </p:txBody>
      </p:sp>
      <p:sp>
        <p:nvSpPr>
          <p:cNvPr id="20" name="TextBox 19">
            <a:extLst>
              <a:ext uri="{FF2B5EF4-FFF2-40B4-BE49-F238E27FC236}">
                <a16:creationId xmlns:a16="http://schemas.microsoft.com/office/drawing/2014/main" id="{48BDA7E8-9A17-40CC-8DF2-1EDB86A8FD83}"/>
              </a:ext>
            </a:extLst>
          </p:cNvPr>
          <p:cNvSpPr txBox="1"/>
          <p:nvPr/>
        </p:nvSpPr>
        <p:spPr bwMode="auto">
          <a:xfrm>
            <a:off x="7602538" y="190590"/>
            <a:ext cx="43729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9 March</a:t>
            </a:r>
          </a:p>
        </p:txBody>
      </p:sp>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5" name="Picture 14">
            <a:hlinkClick r:id="rId9" action="ppaction://hlinksldjump"/>
            <a:extLst>
              <a:ext uri="{FF2B5EF4-FFF2-40B4-BE49-F238E27FC236}">
                <a16:creationId xmlns:a16="http://schemas.microsoft.com/office/drawing/2014/main" id="{C6C8AC03-DC28-4B40-B624-89203B1450B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2">
            <a:extLst>
              <a:ext uri="{FF2B5EF4-FFF2-40B4-BE49-F238E27FC236}">
                <a16:creationId xmlns:a16="http://schemas.microsoft.com/office/drawing/2014/main" id="{1090D5B5-AF9C-4045-88C3-3049AB7EA431}"/>
              </a:ext>
            </a:extLst>
          </p:cNvPr>
          <p:cNvSpPr txBox="1">
            <a:spLocks noChangeArrowheads="1"/>
          </p:cNvSpPr>
          <p:nvPr/>
        </p:nvSpPr>
        <p:spPr bwMode="auto">
          <a:xfrm>
            <a:off x="385424" y="261074"/>
            <a:ext cx="5749369" cy="941387"/>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“The greatest among you must be your servant.”</a:t>
            </a:r>
          </a:p>
        </p:txBody>
      </p:sp>
      <p:sp>
        <p:nvSpPr>
          <p:cNvPr id="25603" name="Rectangle 6">
            <a:extLst>
              <a:ext uri="{FF2B5EF4-FFF2-40B4-BE49-F238E27FC236}">
                <a16:creationId xmlns:a16="http://schemas.microsoft.com/office/drawing/2014/main" id="{B9F04260-3DC4-43EB-AD79-8F5F159150BB}"/>
              </a:ext>
            </a:extLst>
          </p:cNvPr>
          <p:cNvSpPr>
            <a:spLocks noChangeArrowheads="1"/>
          </p:cNvSpPr>
          <p:nvPr/>
        </p:nvSpPr>
        <p:spPr bwMode="auto">
          <a:xfrm>
            <a:off x="3661342" y="792582"/>
            <a:ext cx="21830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dirty="0">
                <a:solidFill>
                  <a:srgbClr val="255554"/>
                </a:solidFill>
                <a:latin typeface="Arial" panose="020B0604020202020204" pitchFamily="34" charset="0"/>
                <a:cs typeface="Arial" panose="020B0604020202020204" pitchFamily="34" charset="0"/>
              </a:rPr>
              <a:t>Matthew 23:1-12</a:t>
            </a:r>
          </a:p>
        </p:txBody>
      </p:sp>
      <p:sp>
        <p:nvSpPr>
          <p:cNvPr id="25604" name="Rectangle 1">
            <a:extLst>
              <a:ext uri="{FF2B5EF4-FFF2-40B4-BE49-F238E27FC236}">
                <a16:creationId xmlns:a16="http://schemas.microsoft.com/office/drawing/2014/main" id="{283F1767-B0C6-4E88-8957-8791FAB7CC88}"/>
              </a:ext>
            </a:extLst>
          </p:cNvPr>
          <p:cNvSpPr>
            <a:spLocks noChangeArrowheads="1"/>
          </p:cNvSpPr>
          <p:nvPr/>
        </p:nvSpPr>
        <p:spPr bwMode="auto">
          <a:xfrm>
            <a:off x="345629" y="1740059"/>
            <a:ext cx="5603910"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Jesus acted as a servant to the disciples when he washed their feet at the last supper. He said they must serve each other too.</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But what does it mean to be a servant today?</a:t>
            </a:r>
          </a:p>
          <a:p>
            <a:endParaRPr lang="en-GB" altLang="en-US" sz="2000" dirty="0">
              <a:solidFill>
                <a:srgbClr val="FF0000"/>
              </a:solidFill>
              <a:latin typeface="Arial" panose="020B0604020202020204" pitchFamily="34" charset="0"/>
              <a:cs typeface="Arial" panose="020B0604020202020204" pitchFamily="34" charset="0"/>
            </a:endParaRPr>
          </a:p>
          <a:p>
            <a:endParaRPr lang="en-GB" altLang="en-US" sz="2000" dirty="0">
              <a:solidFill>
                <a:srgbClr val="263692"/>
              </a:solidFill>
            </a:endParaRPr>
          </a:p>
        </p:txBody>
      </p:sp>
      <p:sp>
        <p:nvSpPr>
          <p:cNvPr id="25605" name="Rectangle 2">
            <a:extLst>
              <a:ext uri="{FF2B5EF4-FFF2-40B4-BE49-F238E27FC236}">
                <a16:creationId xmlns:a16="http://schemas.microsoft.com/office/drawing/2014/main" id="{D02DAA78-5DA5-4BEA-9866-FE2FAE06BDE6}"/>
              </a:ext>
            </a:extLst>
          </p:cNvPr>
          <p:cNvSpPr>
            <a:spLocks noChangeArrowheads="1"/>
          </p:cNvSpPr>
          <p:nvPr/>
        </p:nvSpPr>
        <p:spPr bwMode="auto">
          <a:xfrm>
            <a:off x="6273105" y="4573367"/>
            <a:ext cx="52320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This is the Year of the Word. Download a Bible app to your phone and read a verse or two daily.</a:t>
            </a:r>
          </a:p>
        </p:txBody>
      </p:sp>
      <p:sp>
        <p:nvSpPr>
          <p:cNvPr id="25606" name="Rectangle 1">
            <a:extLst>
              <a:ext uri="{FF2B5EF4-FFF2-40B4-BE49-F238E27FC236}">
                <a16:creationId xmlns:a16="http://schemas.microsoft.com/office/drawing/2014/main" id="{478D7267-5EB0-4160-9596-DC156985F319}"/>
              </a:ext>
            </a:extLst>
          </p:cNvPr>
          <p:cNvSpPr>
            <a:spLocks noChangeArrowheads="1"/>
          </p:cNvSpPr>
          <p:nvPr/>
        </p:nvSpPr>
        <p:spPr bwMode="auto">
          <a:xfrm>
            <a:off x="6577746" y="5246133"/>
            <a:ext cx="493634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help me to listen for your voice today. And to act on what you say to me. Amen</a:t>
            </a:r>
          </a:p>
        </p:txBody>
      </p:sp>
      <p:sp>
        <p:nvSpPr>
          <p:cNvPr id="21" name="TextBox 20">
            <a:extLst>
              <a:ext uri="{FF2B5EF4-FFF2-40B4-BE49-F238E27FC236}">
                <a16:creationId xmlns:a16="http://schemas.microsoft.com/office/drawing/2014/main" id="{828559A9-68B1-4D58-A850-AF7FEE78B34A}"/>
              </a:ext>
            </a:extLst>
          </p:cNvPr>
          <p:cNvSpPr txBox="1"/>
          <p:nvPr/>
        </p:nvSpPr>
        <p:spPr bwMode="auto">
          <a:xfrm>
            <a:off x="7414953" y="190590"/>
            <a:ext cx="456049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10 March</a:t>
            </a:r>
          </a:p>
        </p:txBody>
      </p:sp>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l="14815" r="12500" b="9200"/>
          <a:stretch/>
        </p:blipFill>
        <p:spPr>
          <a:xfrm>
            <a:off x="8221025" y="890776"/>
            <a:ext cx="3716972" cy="3482510"/>
          </a:xfrm>
          <a:prstGeom prst="rect">
            <a:avLst/>
          </a:prstGeom>
        </p:spPr>
      </p:pic>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6" action="ppaction://hlinksldjump"/>
            <a:extLst>
              <a:ext uri="{FF2B5EF4-FFF2-40B4-BE49-F238E27FC236}">
                <a16:creationId xmlns:a16="http://schemas.microsoft.com/office/drawing/2014/main" id="{5106ACE6-1527-4591-9668-403A66BFD69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2" name="Rectangle 1">
            <a:extLst>
              <a:ext uri="{FF2B5EF4-FFF2-40B4-BE49-F238E27FC236}">
                <a16:creationId xmlns:a16="http://schemas.microsoft.com/office/drawing/2014/main" id="{836560FC-BC9F-4FA5-A847-D1504CE67AC7}"/>
              </a:ext>
            </a:extLst>
          </p:cNvPr>
          <p:cNvSpPr>
            <a:spLocks noChangeArrowheads="1"/>
          </p:cNvSpPr>
          <p:nvPr/>
        </p:nvSpPr>
        <p:spPr bwMode="auto">
          <a:xfrm>
            <a:off x="276225" y="283201"/>
            <a:ext cx="521017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“I say, ‘You are my God…’”</a:t>
            </a:r>
            <a:r>
              <a:rPr lang="en-GB" altLang="en-US" sz="2800" i="1" baseline="30000">
                <a:solidFill>
                  <a:srgbClr val="255554"/>
                </a:solidFill>
                <a:latin typeface="Arial" panose="020B0604020202020204" pitchFamily="34" charset="0"/>
                <a:cs typeface="Arial" panose="020B0604020202020204" pitchFamily="34" charset="0"/>
              </a:rPr>
              <a:t> </a:t>
            </a:r>
            <a:endParaRPr lang="en-GB" altLang="en-US" sz="2800" i="1">
              <a:solidFill>
                <a:srgbClr val="255554"/>
              </a:solidFill>
              <a:latin typeface="Arial" panose="020B0604020202020204" pitchFamily="34" charset="0"/>
              <a:cs typeface="Arial" panose="020B0604020202020204" pitchFamily="34" charset="0"/>
            </a:endParaRPr>
          </a:p>
        </p:txBody>
      </p:sp>
      <p:sp>
        <p:nvSpPr>
          <p:cNvPr id="27653" name="Rectangle 6">
            <a:extLst>
              <a:ext uri="{FF2B5EF4-FFF2-40B4-BE49-F238E27FC236}">
                <a16:creationId xmlns:a16="http://schemas.microsoft.com/office/drawing/2014/main" id="{5AD0EF57-E183-48CF-A075-C23D91B5D87E}"/>
              </a:ext>
            </a:extLst>
          </p:cNvPr>
          <p:cNvSpPr>
            <a:spLocks noChangeArrowheads="1"/>
          </p:cNvSpPr>
          <p:nvPr/>
        </p:nvSpPr>
        <p:spPr bwMode="auto">
          <a:xfrm>
            <a:off x="4714861" y="406371"/>
            <a:ext cx="27162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Psalm 31</a:t>
            </a:r>
          </a:p>
        </p:txBody>
      </p:sp>
      <p:sp>
        <p:nvSpPr>
          <p:cNvPr id="15" name="TextBox 14">
            <a:extLst>
              <a:ext uri="{FF2B5EF4-FFF2-40B4-BE49-F238E27FC236}">
                <a16:creationId xmlns:a16="http://schemas.microsoft.com/office/drawing/2014/main" id="{B5916727-3A64-4ADB-950D-3772DA6AF270}"/>
              </a:ext>
            </a:extLst>
          </p:cNvPr>
          <p:cNvSpPr txBox="1"/>
          <p:nvPr/>
        </p:nvSpPr>
        <p:spPr bwMode="auto">
          <a:xfrm>
            <a:off x="6819955" y="190590"/>
            <a:ext cx="515549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11 March</a:t>
            </a:r>
          </a:p>
        </p:txBody>
      </p:sp>
      <p:sp>
        <p:nvSpPr>
          <p:cNvPr id="2" name="Rectangle 1">
            <a:extLst>
              <a:ext uri="{FF2B5EF4-FFF2-40B4-BE49-F238E27FC236}">
                <a16:creationId xmlns:a16="http://schemas.microsoft.com/office/drawing/2014/main" id="{014C2CD9-EB0E-421E-8D0F-FB23D1C16285}"/>
              </a:ext>
            </a:extLst>
          </p:cNvPr>
          <p:cNvSpPr/>
          <p:nvPr/>
        </p:nvSpPr>
        <p:spPr>
          <a:xfrm>
            <a:off x="382204" y="1241861"/>
            <a:ext cx="5675696" cy="3400931"/>
          </a:xfrm>
          <a:prstGeom prst="rect">
            <a:avLst/>
          </a:prstGeom>
        </p:spPr>
        <p:txBody>
          <a:bodyPr wrap="square">
            <a:spAutoFit/>
          </a:bodyPr>
          <a:lstStyle/>
          <a:p>
            <a:endParaRPr lang="en-GB" altLang="en-US" sz="1000">
              <a:solidFill>
                <a:srgbClr val="255554"/>
              </a:solidFill>
              <a:latin typeface="Arial" panose="020B0604020202020204" pitchFamily="34" charset="0"/>
              <a:cs typeface="Arial" panose="020B0604020202020204" pitchFamily="34" charset="0"/>
            </a:endParaRPr>
          </a:p>
          <a:p>
            <a:r>
              <a:rPr lang="en-US" altLang="en-US" sz="2000" i="1">
                <a:solidFill>
                  <a:srgbClr val="255554"/>
                </a:solidFill>
                <a:latin typeface="Arial" panose="020B0604020202020204" pitchFamily="34" charset="0"/>
                <a:cs typeface="Arial" panose="020B0604020202020204" pitchFamily="34" charset="0"/>
              </a:rPr>
              <a:t>“The native Amazonian peoples have probably never been so threatened on their own lands as they are at present…</a:t>
            </a:r>
          </a:p>
          <a:p>
            <a:endParaRPr lang="en-US" altLang="en-US" sz="1000" i="1">
              <a:solidFill>
                <a:srgbClr val="255554"/>
              </a:solidFill>
              <a:latin typeface="Arial" panose="020B0604020202020204" pitchFamily="34" charset="0"/>
              <a:cs typeface="Arial" panose="020B0604020202020204" pitchFamily="34" charset="0"/>
            </a:endParaRPr>
          </a:p>
          <a:p>
            <a:r>
              <a:rPr lang="en-US" altLang="en-US" sz="2000" i="1">
                <a:solidFill>
                  <a:srgbClr val="255554"/>
                </a:solidFill>
                <a:latin typeface="Arial" panose="020B0604020202020204" pitchFamily="34" charset="0"/>
                <a:cs typeface="Arial" panose="020B0604020202020204" pitchFamily="34" charset="0"/>
              </a:rPr>
              <a:t>You are a living memory of the mission that God has entrusted to us all: the protection of our common home. </a:t>
            </a:r>
          </a:p>
          <a:p>
            <a:endParaRPr lang="en-US" altLang="en-US" sz="1000" i="1">
              <a:solidFill>
                <a:srgbClr val="255554"/>
              </a:solidFill>
              <a:latin typeface="Arial" panose="020B0604020202020204" pitchFamily="34" charset="0"/>
              <a:cs typeface="Arial" panose="020B0604020202020204" pitchFamily="34" charset="0"/>
            </a:endParaRPr>
          </a:p>
          <a:p>
            <a:r>
              <a:rPr lang="en-US" altLang="en-US" sz="2000" i="1">
                <a:solidFill>
                  <a:srgbClr val="255554"/>
                </a:solidFill>
                <a:latin typeface="Arial" panose="020B0604020202020204" pitchFamily="34" charset="0"/>
                <a:cs typeface="Arial" panose="020B0604020202020204" pitchFamily="34" charset="0"/>
              </a:rPr>
              <a:t>The defence of the earth has no other purpose than the defence of life.”</a:t>
            </a:r>
            <a:r>
              <a:rPr lang="en-GB" altLang="en-US" sz="2000">
                <a:solidFill>
                  <a:srgbClr val="255554"/>
                </a:solidFill>
                <a:latin typeface="Arial" panose="020B0604020202020204" pitchFamily="34" charset="0"/>
                <a:cs typeface="Arial" panose="020B0604020202020204" pitchFamily="34" charset="0"/>
              </a:rPr>
              <a:t> </a:t>
            </a:r>
          </a:p>
          <a:p>
            <a:pPr algn="r"/>
            <a:r>
              <a:rPr lang="en-GB" altLang="en-US" sz="2000">
                <a:solidFill>
                  <a:srgbClr val="255554"/>
                </a:solidFill>
                <a:latin typeface="Arial" panose="020B0604020202020204" pitchFamily="34" charset="0"/>
                <a:cs typeface="Arial" panose="020B0604020202020204" pitchFamily="34" charset="0"/>
              </a:rPr>
              <a:t>Pope Francis</a:t>
            </a:r>
            <a:endParaRPr lang="en-US" altLang="en-US" sz="2000" i="1">
              <a:solidFill>
                <a:srgbClr val="255554"/>
              </a:solidFill>
              <a:latin typeface="Arial" panose="020B0604020202020204" pitchFamily="34" charset="0"/>
              <a:cs typeface="Arial" panose="020B0604020202020204" pitchFamily="34" charset="0"/>
            </a:endParaRPr>
          </a:p>
        </p:txBody>
      </p:sp>
      <p:sp>
        <p:nvSpPr>
          <p:cNvPr id="20" name="Rectangle 2">
            <a:extLst>
              <a:ext uri="{FF2B5EF4-FFF2-40B4-BE49-F238E27FC236}">
                <a16:creationId xmlns:a16="http://schemas.microsoft.com/office/drawing/2014/main" id="{CB02F968-6A61-4798-A507-71573160ADC5}"/>
              </a:ext>
            </a:extLst>
          </p:cNvPr>
          <p:cNvSpPr txBox="1">
            <a:spLocks noChangeArrowheads="1"/>
          </p:cNvSpPr>
          <p:nvPr/>
        </p:nvSpPr>
        <p:spPr bwMode="auto">
          <a:xfrm>
            <a:off x="7182196" y="4492595"/>
            <a:ext cx="4244159"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Think of five ways you can defend life.</a:t>
            </a:r>
            <a:endParaRPr lang="en-GB" altLang="en-US" sz="1800">
              <a:solidFill>
                <a:srgbClr val="263692"/>
              </a:solidFill>
            </a:endParaRPr>
          </a:p>
        </p:txBody>
      </p:sp>
      <p:pic>
        <p:nvPicPr>
          <p:cNvPr id="1026" name="Picture 2">
            <a:extLst>
              <a:ext uri="{FF2B5EF4-FFF2-40B4-BE49-F238E27FC236}">
                <a16:creationId xmlns:a16="http://schemas.microsoft.com/office/drawing/2014/main" id="{ED93A09C-65AB-4793-B1F4-F78596FD9D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19956" y="1494759"/>
            <a:ext cx="5056908" cy="2844511"/>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3">
            <a:extLst>
              <a:ext uri="{FF2B5EF4-FFF2-40B4-BE49-F238E27FC236}">
                <a16:creationId xmlns:a16="http://schemas.microsoft.com/office/drawing/2014/main" id="{84F2F50F-6B83-4D0D-B2AE-83966EF098E0}"/>
              </a:ext>
            </a:extLst>
          </p:cNvPr>
          <p:cNvSpPr txBox="1">
            <a:spLocks noChangeArrowheads="1"/>
          </p:cNvSpPr>
          <p:nvPr/>
        </p:nvSpPr>
        <p:spPr bwMode="auto">
          <a:xfrm>
            <a:off x="5873980" y="5297041"/>
            <a:ext cx="5624513" cy="352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Lord, you are our God and the God of all creation. Help us to defend it from harm. Amen</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6" action="ppaction://hlinksldjump"/>
            <a:extLst>
              <a:ext uri="{FF2B5EF4-FFF2-40B4-BE49-F238E27FC236}">
                <a16:creationId xmlns:a16="http://schemas.microsoft.com/office/drawing/2014/main" id="{8B060C53-5F40-4D52-B6D5-C10BAB749F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
            <a:extLst>
              <a:ext uri="{FF2B5EF4-FFF2-40B4-BE49-F238E27FC236}">
                <a16:creationId xmlns:a16="http://schemas.microsoft.com/office/drawing/2014/main" id="{336BB94A-8E5B-4D54-9159-2885EDE2119D}"/>
              </a:ext>
            </a:extLst>
          </p:cNvPr>
          <p:cNvSpPr txBox="1">
            <a:spLocks noChangeArrowheads="1"/>
          </p:cNvSpPr>
          <p:nvPr/>
        </p:nvSpPr>
        <p:spPr bwMode="auto">
          <a:xfrm>
            <a:off x="5661843" y="4619178"/>
            <a:ext cx="5810250" cy="501650"/>
          </a:xfrm>
          <a:prstGeom prst="rect">
            <a:avLst/>
          </a:prstGeom>
          <a:noFill/>
          <a:ln w="9525">
            <a:noFill/>
            <a:miter lim="800000"/>
            <a:headEnd/>
            <a:tailEnd/>
          </a:ln>
        </p:spPr>
        <p:txBody>
          <a:bodyPr lIns="0" tIns="0" rIns="0" bIns="0" anchor="ctr"/>
          <a:lstStyle/>
          <a:p>
            <a:pPr algn="r">
              <a:defRPr/>
            </a:pPr>
            <a:r>
              <a:rPr lang="en-GB" sz="1800" dirty="0">
                <a:solidFill>
                  <a:srgbClr val="255554"/>
                </a:solidFill>
                <a:latin typeface="Arial" panose="020B0604020202020204" pitchFamily="34" charset="0"/>
                <a:cs typeface="Arial" panose="020B0604020202020204" pitchFamily="34" charset="0"/>
              </a:rPr>
              <a:t>Watch this </a:t>
            </a:r>
            <a:r>
              <a:rPr lang="en-GB" sz="1800" dirty="0">
                <a:solidFill>
                  <a:srgbClr val="255554"/>
                </a:solidFill>
                <a:latin typeface="Arial" panose="020B0604020202020204" pitchFamily="34" charset="0"/>
                <a:cs typeface="Arial" panose="020B0604020202020204" pitchFamily="34" charset="0"/>
                <a:hlinkClick r:id="rId3"/>
              </a:rPr>
              <a:t>3-minute film</a:t>
            </a:r>
            <a:r>
              <a:rPr lang="en-GB" sz="1800" dirty="0">
                <a:solidFill>
                  <a:srgbClr val="255554"/>
                </a:solidFill>
                <a:latin typeface="Arial" panose="020B0604020202020204" pitchFamily="34" charset="0"/>
                <a:cs typeface="Arial" panose="020B0604020202020204" pitchFamily="34" charset="0"/>
              </a:rPr>
              <a:t> featuring Yesica.</a:t>
            </a:r>
            <a:endParaRPr lang="en-GB" sz="1800" b="1" kern="0" dirty="0">
              <a:solidFill>
                <a:srgbClr val="255554"/>
              </a:solidFill>
              <a:latin typeface="Arial" panose="020B0604020202020204" pitchFamily="34" charset="0"/>
              <a:cs typeface="Arial" panose="020B0604020202020204" pitchFamily="34" charset="0"/>
            </a:endParaRPr>
          </a:p>
        </p:txBody>
      </p:sp>
      <p:sp>
        <p:nvSpPr>
          <p:cNvPr id="29699" name="Rectangle 1">
            <a:extLst>
              <a:ext uri="{FF2B5EF4-FFF2-40B4-BE49-F238E27FC236}">
                <a16:creationId xmlns:a16="http://schemas.microsoft.com/office/drawing/2014/main" id="{9481240B-C7D1-4352-BDE4-F53276DE6C26}"/>
              </a:ext>
            </a:extLst>
          </p:cNvPr>
          <p:cNvSpPr>
            <a:spLocks noChangeArrowheads="1"/>
          </p:cNvSpPr>
          <p:nvPr/>
        </p:nvSpPr>
        <p:spPr bwMode="auto">
          <a:xfrm>
            <a:off x="212724" y="286446"/>
            <a:ext cx="6848475"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“At his gate there lay a poor man called Lazarus…”                                </a:t>
            </a:r>
            <a:r>
              <a:rPr lang="en-GB" altLang="en-US" sz="2000">
                <a:solidFill>
                  <a:srgbClr val="255554"/>
                </a:solidFill>
                <a:latin typeface="Arial" panose="020B0604020202020204" pitchFamily="34" charset="0"/>
                <a:cs typeface="Arial" panose="020B0604020202020204" pitchFamily="34" charset="0"/>
              </a:rPr>
              <a:t>Luke 19:20</a:t>
            </a:r>
          </a:p>
        </p:txBody>
      </p:sp>
      <p:sp>
        <p:nvSpPr>
          <p:cNvPr id="29700" name="Rectangle 2">
            <a:extLst>
              <a:ext uri="{FF2B5EF4-FFF2-40B4-BE49-F238E27FC236}">
                <a16:creationId xmlns:a16="http://schemas.microsoft.com/office/drawing/2014/main" id="{3DC24C4C-B299-4ABB-B5D6-0A273351AECD}"/>
              </a:ext>
            </a:extLst>
          </p:cNvPr>
          <p:cNvSpPr>
            <a:spLocks noChangeArrowheads="1"/>
          </p:cNvSpPr>
          <p:nvPr/>
        </p:nvSpPr>
        <p:spPr bwMode="auto">
          <a:xfrm>
            <a:off x="212724" y="1616619"/>
            <a:ext cx="6848475"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Jesus told the story of the rich man and Lazarus. This story is still relevant: around one in ten people in our world lives in extreme poverty. </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Yet the poorest have gifts to share and wisdom to teach.</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Like Yesica, teacher and artist, who travelled with CAFOD support to be part of the Amazon Synod in Rome last year.</a:t>
            </a:r>
          </a:p>
          <a:p>
            <a:endParaRPr lang="en-GB" altLang="en-US" sz="2000" dirty="0">
              <a:solidFill>
                <a:srgbClr val="263692"/>
              </a:solidFill>
            </a:endParaRPr>
          </a:p>
        </p:txBody>
      </p:sp>
      <p:sp>
        <p:nvSpPr>
          <p:cNvPr id="29702" name="Rectangle 3">
            <a:extLst>
              <a:ext uri="{FF2B5EF4-FFF2-40B4-BE49-F238E27FC236}">
                <a16:creationId xmlns:a16="http://schemas.microsoft.com/office/drawing/2014/main" id="{84F2F50F-6B83-4D0D-B2AE-83966EF098E0}"/>
              </a:ext>
            </a:extLst>
          </p:cNvPr>
          <p:cNvSpPr txBox="1">
            <a:spLocks noChangeArrowheads="1"/>
          </p:cNvSpPr>
          <p:nvPr/>
        </p:nvSpPr>
        <p:spPr bwMode="auto">
          <a:xfrm>
            <a:off x="7061199" y="5291852"/>
            <a:ext cx="4410894"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thank you for the gifts you have given me to share with others. Amen</a:t>
            </a:r>
          </a:p>
        </p:txBody>
      </p:sp>
      <p:sp>
        <p:nvSpPr>
          <p:cNvPr id="20" name="TextBox 19">
            <a:extLst>
              <a:ext uri="{FF2B5EF4-FFF2-40B4-BE49-F238E27FC236}">
                <a16:creationId xmlns:a16="http://schemas.microsoft.com/office/drawing/2014/main" id="{DD62D917-1550-43F3-A185-AFC36459105F}"/>
              </a:ext>
            </a:extLst>
          </p:cNvPr>
          <p:cNvSpPr txBox="1"/>
          <p:nvPr/>
        </p:nvSpPr>
        <p:spPr bwMode="auto">
          <a:xfrm>
            <a:off x="4105067" y="190590"/>
            <a:ext cx="787038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12 March</a:t>
            </a:r>
          </a:p>
        </p:txBody>
      </p:sp>
      <p:pic>
        <p:nvPicPr>
          <p:cNvPr id="3" name="Picture 2" descr="Yesica Patiachi Tayori">
            <a:extLst>
              <a:ext uri="{FF2B5EF4-FFF2-40B4-BE49-F238E27FC236}">
                <a16:creationId xmlns:a16="http://schemas.microsoft.com/office/drawing/2014/main" id="{79DDD34F-2DD3-4E4B-B514-F54117B450A1}"/>
              </a:ext>
            </a:extLst>
          </p:cNvPr>
          <p:cNvPicPr>
            <a:picLocks noChangeAspect="1"/>
          </p:cNvPicPr>
          <p:nvPr/>
        </p:nvPicPr>
        <p:blipFill rotWithShape="1">
          <a:blip r:embed="rId4">
            <a:extLst>
              <a:ext uri="{28A0092B-C50C-407E-A947-70E740481C1C}">
                <a14:useLocalDpi xmlns:a14="http://schemas.microsoft.com/office/drawing/2010/main" val="0"/>
              </a:ext>
            </a:extLst>
          </a:blip>
          <a:srcRect l="13636" t="19486" r="8788" b="18384"/>
          <a:stretch/>
        </p:blipFill>
        <p:spPr>
          <a:xfrm>
            <a:off x="8866207" y="783857"/>
            <a:ext cx="3071789" cy="3690244"/>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1" name="Picture 10">
            <a:hlinkClick r:id="rId7" action="ppaction://hlinksldjump"/>
            <a:extLst>
              <a:ext uri="{FF2B5EF4-FFF2-40B4-BE49-F238E27FC236}">
                <a16:creationId xmlns:a16="http://schemas.microsoft.com/office/drawing/2014/main" id="{BFC43384-69D1-44BE-9ED1-E8BF629AC91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1">
            <a:extLst>
              <a:ext uri="{FF2B5EF4-FFF2-40B4-BE49-F238E27FC236}">
                <a16:creationId xmlns:a16="http://schemas.microsoft.com/office/drawing/2014/main" id="{3B9D8B00-9E7B-49E2-A4D3-EB43EDC078AF}"/>
              </a:ext>
            </a:extLst>
          </p:cNvPr>
          <p:cNvSpPr>
            <a:spLocks noChangeArrowheads="1"/>
          </p:cNvSpPr>
          <p:nvPr/>
        </p:nvSpPr>
        <p:spPr bwMode="auto">
          <a:xfrm>
            <a:off x="355600" y="271648"/>
            <a:ext cx="643127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a:t>
            </a:r>
            <a:r>
              <a:rPr lang="en-US" altLang="en-US" sz="2800" i="1">
                <a:solidFill>
                  <a:srgbClr val="255554"/>
                </a:solidFill>
                <a:latin typeface="Arial" panose="020B0604020202020204" pitchFamily="34" charset="0"/>
                <a:cs typeface="Arial" panose="020B0604020202020204" pitchFamily="34" charset="0"/>
              </a:rPr>
              <a:t>They threw him into a pit. The pit was empty; there was no water in it.”</a:t>
            </a:r>
            <a:endParaRPr lang="en-GB" altLang="en-US" sz="2800">
              <a:solidFill>
                <a:srgbClr val="255554"/>
              </a:solidFill>
              <a:latin typeface="Arial" panose="020B0604020202020204" pitchFamily="34" charset="0"/>
              <a:cs typeface="Arial" panose="020B0604020202020204" pitchFamily="34" charset="0"/>
            </a:endParaRPr>
          </a:p>
        </p:txBody>
      </p:sp>
      <p:sp>
        <p:nvSpPr>
          <p:cNvPr id="31748" name="Rectangle 6">
            <a:extLst>
              <a:ext uri="{FF2B5EF4-FFF2-40B4-BE49-F238E27FC236}">
                <a16:creationId xmlns:a16="http://schemas.microsoft.com/office/drawing/2014/main" id="{A44BDFCA-9085-48AC-A75D-C4B7E4289691}"/>
              </a:ext>
            </a:extLst>
          </p:cNvPr>
          <p:cNvSpPr>
            <a:spLocks noChangeArrowheads="1"/>
          </p:cNvSpPr>
          <p:nvPr/>
        </p:nvSpPr>
        <p:spPr bwMode="auto">
          <a:xfrm>
            <a:off x="4894960" y="812555"/>
            <a:ext cx="241130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Genesis 37:24</a:t>
            </a:r>
          </a:p>
        </p:txBody>
      </p:sp>
      <p:sp>
        <p:nvSpPr>
          <p:cNvPr id="31749" name="Rectangle 2">
            <a:extLst>
              <a:ext uri="{FF2B5EF4-FFF2-40B4-BE49-F238E27FC236}">
                <a16:creationId xmlns:a16="http://schemas.microsoft.com/office/drawing/2014/main" id="{9711EB88-607C-49D2-9979-935D3E2A9AFD}"/>
              </a:ext>
            </a:extLst>
          </p:cNvPr>
          <p:cNvSpPr>
            <a:spLocks noChangeArrowheads="1"/>
          </p:cNvSpPr>
          <p:nvPr/>
        </p:nvSpPr>
        <p:spPr bwMode="auto">
          <a:xfrm>
            <a:off x="427589" y="1622879"/>
            <a:ext cx="6431272"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Joseph’s brothers threw him down a dry well - one of the few times lack of water has been an advantage! </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Around the world, lack of water is a growing problem. </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Proto is in a group called ‘Young Guardians of the </a:t>
            </a:r>
            <a:r>
              <a:rPr lang="en-GB" altLang="en-US" sz="2000" dirty="0" err="1">
                <a:solidFill>
                  <a:srgbClr val="255554"/>
                </a:solidFill>
                <a:latin typeface="Arial" panose="020B0604020202020204" pitchFamily="34" charset="0"/>
                <a:cs typeface="Arial" panose="020B0604020202020204" pitchFamily="34" charset="0"/>
              </a:rPr>
              <a:t>Atrato</a:t>
            </a:r>
            <a:r>
              <a:rPr lang="en-GB" altLang="en-US" sz="2000" dirty="0">
                <a:solidFill>
                  <a:srgbClr val="255554"/>
                </a:solidFill>
                <a:latin typeface="Arial" panose="020B0604020202020204" pitchFamily="34" charset="0"/>
                <a:cs typeface="Arial" panose="020B0604020202020204" pitchFamily="34" charset="0"/>
              </a:rPr>
              <a:t> River’ in Colombia. They raise awareness of the importance of protecting the river and they clean the creek that runs into it. </a:t>
            </a:r>
          </a:p>
        </p:txBody>
      </p:sp>
      <p:sp>
        <p:nvSpPr>
          <p:cNvPr id="31750" name="Rectangle 13">
            <a:extLst>
              <a:ext uri="{FF2B5EF4-FFF2-40B4-BE49-F238E27FC236}">
                <a16:creationId xmlns:a16="http://schemas.microsoft.com/office/drawing/2014/main" id="{44A77699-F685-48C5-BAAB-1D3862687285}"/>
              </a:ext>
            </a:extLst>
          </p:cNvPr>
          <p:cNvSpPr>
            <a:spLocks noChangeArrowheads="1"/>
          </p:cNvSpPr>
          <p:nvPr/>
        </p:nvSpPr>
        <p:spPr bwMode="auto">
          <a:xfrm>
            <a:off x="6786871" y="4553087"/>
            <a:ext cx="471867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Find out how you can </a:t>
            </a:r>
            <a:r>
              <a:rPr lang="en-GB" altLang="en-US" sz="1800" dirty="0">
                <a:solidFill>
                  <a:srgbClr val="255554"/>
                </a:solidFill>
                <a:latin typeface="Arial" panose="020B0604020202020204" pitchFamily="34" charset="0"/>
                <a:cs typeface="Arial" panose="020B0604020202020204" pitchFamily="34" charset="0"/>
                <a:hlinkClick r:id="rId3"/>
              </a:rPr>
              <a:t>support Proto and other climate defenders </a:t>
            </a:r>
            <a:r>
              <a:rPr lang="en-GB" altLang="en-US" sz="1800" dirty="0">
                <a:solidFill>
                  <a:srgbClr val="255554"/>
                </a:solidFill>
                <a:latin typeface="Arial" panose="020B0604020202020204" pitchFamily="34" charset="0"/>
                <a:cs typeface="Arial" panose="020B0604020202020204" pitchFamily="34" charset="0"/>
              </a:rPr>
              <a:t>in prayer this year</a:t>
            </a:r>
          </a:p>
        </p:txBody>
      </p:sp>
      <p:sp>
        <p:nvSpPr>
          <p:cNvPr id="31751" name="Rectangle 13">
            <a:extLst>
              <a:ext uri="{FF2B5EF4-FFF2-40B4-BE49-F238E27FC236}">
                <a16:creationId xmlns:a16="http://schemas.microsoft.com/office/drawing/2014/main" id="{77875D2F-87B4-42D8-927C-199C77571BCA}"/>
              </a:ext>
            </a:extLst>
          </p:cNvPr>
          <p:cNvSpPr>
            <a:spLocks noChangeArrowheads="1"/>
          </p:cNvSpPr>
          <p:nvPr/>
        </p:nvSpPr>
        <p:spPr bwMode="auto">
          <a:xfrm>
            <a:off x="5806554" y="5235121"/>
            <a:ext cx="568295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We pray for those who protect the world’s water supplies. Move us to do the same, Lord. Amen</a:t>
            </a:r>
          </a:p>
        </p:txBody>
      </p:sp>
      <p:sp>
        <p:nvSpPr>
          <p:cNvPr id="20" name="TextBox 19">
            <a:extLst>
              <a:ext uri="{FF2B5EF4-FFF2-40B4-BE49-F238E27FC236}">
                <a16:creationId xmlns:a16="http://schemas.microsoft.com/office/drawing/2014/main" id="{ED93DE61-0F38-48EE-BC05-E04660BA4E56}"/>
              </a:ext>
            </a:extLst>
          </p:cNvPr>
          <p:cNvSpPr txBox="1"/>
          <p:nvPr/>
        </p:nvSpPr>
        <p:spPr bwMode="auto">
          <a:xfrm>
            <a:off x="8051470" y="190590"/>
            <a:ext cx="39239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13 March</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8466" y="849274"/>
            <a:ext cx="4479531" cy="3363853"/>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7" action="ppaction://hlinksldjump"/>
            <a:extLst>
              <a:ext uri="{FF2B5EF4-FFF2-40B4-BE49-F238E27FC236}">
                <a16:creationId xmlns:a16="http://schemas.microsoft.com/office/drawing/2014/main" id="{E924B01D-CDC7-4648-96A5-4525D789B46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2">
            <a:extLst>
              <a:ext uri="{FF2B5EF4-FFF2-40B4-BE49-F238E27FC236}">
                <a16:creationId xmlns:a16="http://schemas.microsoft.com/office/drawing/2014/main" id="{4D0E9807-2DAA-4517-BB9A-08E95127003C}"/>
              </a:ext>
            </a:extLst>
          </p:cNvPr>
          <p:cNvSpPr txBox="1">
            <a:spLocks noChangeArrowheads="1"/>
          </p:cNvSpPr>
          <p:nvPr/>
        </p:nvSpPr>
        <p:spPr bwMode="auto">
          <a:xfrm>
            <a:off x="500063" y="-4635"/>
            <a:ext cx="5797550" cy="1533525"/>
          </a:xfrm>
          <a:prstGeom prst="rect">
            <a:avLst/>
          </a:prstGeom>
          <a:noFill/>
          <a:ln w="9525">
            <a:noFill/>
            <a:miter lim="800000"/>
            <a:headEnd/>
            <a:tailEnd/>
          </a:ln>
        </p:spPr>
        <p:txBody>
          <a:bodyPr lIns="0" tIns="0" rIns="0" bIns="0" anchor="ctr"/>
          <a:lstStyle/>
          <a:p>
            <a:pPr eaLnBrk="1" hangingPunct="1">
              <a:defRPr/>
            </a:pPr>
            <a:r>
              <a:rPr lang="en-GB" sz="2800" i="1">
                <a:solidFill>
                  <a:srgbClr val="255554"/>
                </a:solidFill>
                <a:latin typeface="Arial" panose="020B0604020202020204" pitchFamily="34" charset="0"/>
                <a:cs typeface="Arial" panose="020B0604020202020204" pitchFamily="34" charset="0"/>
              </a:rPr>
              <a:t>“</a:t>
            </a:r>
            <a:r>
              <a:rPr lang="en-US" sz="2800" i="1">
                <a:solidFill>
                  <a:srgbClr val="255554"/>
                </a:solidFill>
                <a:latin typeface="Arial" panose="020B0604020202020204" pitchFamily="34" charset="0"/>
                <a:cs typeface="Arial" panose="020B0604020202020204" pitchFamily="34" charset="0"/>
              </a:rPr>
              <a:t>The woman went back to the town and said to the people…”</a:t>
            </a:r>
            <a:endParaRPr lang="en-US" sz="2800" kern="0">
              <a:solidFill>
                <a:srgbClr val="255554"/>
              </a:solidFill>
              <a:latin typeface="Arial" panose="020B0604020202020204" pitchFamily="34" charset="0"/>
              <a:cs typeface="Arial" panose="020B0604020202020204" pitchFamily="34" charset="0"/>
            </a:endParaRPr>
          </a:p>
        </p:txBody>
      </p:sp>
      <p:sp>
        <p:nvSpPr>
          <p:cNvPr id="33795" name="Rectangle 6">
            <a:extLst>
              <a:ext uri="{FF2B5EF4-FFF2-40B4-BE49-F238E27FC236}">
                <a16:creationId xmlns:a16="http://schemas.microsoft.com/office/drawing/2014/main" id="{05EC403A-3908-4A25-AF2E-55F289B5974C}"/>
              </a:ext>
            </a:extLst>
          </p:cNvPr>
          <p:cNvSpPr>
            <a:spLocks noChangeArrowheads="1"/>
          </p:cNvSpPr>
          <p:nvPr/>
        </p:nvSpPr>
        <p:spPr bwMode="auto">
          <a:xfrm>
            <a:off x="3729527" y="813381"/>
            <a:ext cx="2439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John 4:28-29 </a:t>
            </a:r>
          </a:p>
        </p:txBody>
      </p:sp>
      <p:sp>
        <p:nvSpPr>
          <p:cNvPr id="33796" name="Rectangle 3">
            <a:extLst>
              <a:ext uri="{FF2B5EF4-FFF2-40B4-BE49-F238E27FC236}">
                <a16:creationId xmlns:a16="http://schemas.microsoft.com/office/drawing/2014/main" id="{7FE7037B-3790-4CD6-A33D-25756C06BA40}"/>
              </a:ext>
            </a:extLst>
          </p:cNvPr>
          <p:cNvSpPr txBox="1">
            <a:spLocks noChangeArrowheads="1"/>
          </p:cNvSpPr>
          <p:nvPr/>
        </p:nvSpPr>
        <p:spPr bwMode="auto">
          <a:xfrm>
            <a:off x="479425" y="1701094"/>
            <a:ext cx="6586538" cy="2171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The Samaritan woman told everyone about meeting Jesus by the well and what he had said to her.</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When have you been bursting to share some news?</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It is good news that this December world leaders meet in Glasgow to discuss how to tackle the climate emergency.</a:t>
            </a:r>
          </a:p>
          <a:p>
            <a:endParaRPr lang="en-GB" altLang="en-US" sz="2000" dirty="0">
              <a:solidFill>
                <a:srgbClr val="263692"/>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8AC16955-55C7-459E-A423-F32FDEB27EE9}"/>
              </a:ext>
            </a:extLst>
          </p:cNvPr>
          <p:cNvSpPr txBox="1"/>
          <p:nvPr/>
        </p:nvSpPr>
        <p:spPr bwMode="auto">
          <a:xfrm>
            <a:off x="7065963" y="190590"/>
            <a:ext cx="490949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16 March</a:t>
            </a:r>
          </a:p>
        </p:txBody>
      </p:sp>
      <p:sp>
        <p:nvSpPr>
          <p:cNvPr id="25" name="Rectangle 24">
            <a:extLst>
              <a:ext uri="{FF2B5EF4-FFF2-40B4-BE49-F238E27FC236}">
                <a16:creationId xmlns:a16="http://schemas.microsoft.com/office/drawing/2014/main" id="{3AEFC178-7D68-49D6-B010-7BAC1B01C826}"/>
              </a:ext>
            </a:extLst>
          </p:cNvPr>
          <p:cNvSpPr/>
          <p:nvPr/>
        </p:nvSpPr>
        <p:spPr>
          <a:xfrm>
            <a:off x="7395411" y="5251234"/>
            <a:ext cx="4056421" cy="646331"/>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hlinkClick r:id="rId3"/>
              </a:rPr>
              <a:t>Pray with us </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today, and all this year, for defenders of the climate.</a:t>
            </a:r>
          </a:p>
        </p:txBody>
      </p:sp>
      <p:sp>
        <p:nvSpPr>
          <p:cNvPr id="26" name="Rectangle 25">
            <a:extLst>
              <a:ext uri="{FF2B5EF4-FFF2-40B4-BE49-F238E27FC236}">
                <a16:creationId xmlns:a16="http://schemas.microsoft.com/office/drawing/2014/main" id="{95817462-E9CC-4FD7-AC0B-8E4FA5B1A04E}"/>
              </a:ext>
            </a:extLst>
          </p:cNvPr>
          <p:cNvSpPr/>
          <p:nvPr/>
        </p:nvSpPr>
        <p:spPr>
          <a:xfrm>
            <a:off x="6169514" y="4574126"/>
            <a:ext cx="5282317" cy="677108"/>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Find and share a good news statistic about progress on Sustainable Development Goals</a:t>
            </a: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a:t>
            </a:r>
          </a:p>
        </p:txBody>
      </p:sp>
      <p:pic>
        <p:nvPicPr>
          <p:cNvPr id="15" name="Picture 14">
            <a:extLst>
              <a:ext uri="{FF2B5EF4-FFF2-40B4-BE49-F238E27FC236}">
                <a16:creationId xmlns:a16="http://schemas.microsoft.com/office/drawing/2014/main" id="{2E4CE7F6-31DF-B64A-9049-85348FC019A6}"/>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155543" y="968977"/>
            <a:ext cx="3472018" cy="3472016"/>
          </a:xfrm>
          <a:prstGeom prst="ellipse">
            <a:avLst/>
          </a:prstGeom>
          <a:ln w="76200">
            <a:solidFill>
              <a:schemeClr val="bg1"/>
            </a:solidFill>
          </a:ln>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7" action="ppaction://hlinksldjump"/>
            <a:extLst>
              <a:ext uri="{FF2B5EF4-FFF2-40B4-BE49-F238E27FC236}">
                <a16:creationId xmlns:a16="http://schemas.microsoft.com/office/drawing/2014/main" id="{C53EA61E-ACD0-494E-A12E-BD558A39805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2">
            <a:extLst>
              <a:ext uri="{FF2B5EF4-FFF2-40B4-BE49-F238E27FC236}">
                <a16:creationId xmlns:a16="http://schemas.microsoft.com/office/drawing/2014/main" id="{8679BB9C-30C0-42CC-8249-252698B4C2AB}"/>
              </a:ext>
            </a:extLst>
          </p:cNvPr>
          <p:cNvSpPr txBox="1">
            <a:spLocks noChangeArrowheads="1"/>
          </p:cNvSpPr>
          <p:nvPr/>
        </p:nvSpPr>
        <p:spPr bwMode="auto">
          <a:xfrm>
            <a:off x="261938" y="-233763"/>
            <a:ext cx="6881812" cy="1533525"/>
          </a:xfrm>
          <a:prstGeom prst="rect">
            <a:avLst/>
          </a:prstGeom>
          <a:noFill/>
          <a:ln w="9525">
            <a:noFill/>
            <a:miter lim="800000"/>
            <a:headEnd/>
            <a:tailEnd/>
          </a:ln>
        </p:spPr>
        <p:txBody>
          <a:bodyPr lIns="0" tIns="0" rIns="0" bIns="0" anchor="ctr"/>
          <a:lstStyle/>
          <a:p>
            <a:pPr eaLnBrk="1" hangingPunct="1">
              <a:defRPr/>
            </a:pPr>
            <a:r>
              <a:rPr lang="en-US" sz="2800" i="1" kern="0">
                <a:solidFill>
                  <a:srgbClr val="255554"/>
                </a:solidFill>
                <a:latin typeface="Arial" panose="020B0604020202020204" pitchFamily="34" charset="0"/>
                <a:cs typeface="Arial" panose="020B0604020202020204" pitchFamily="34" charset="0"/>
              </a:rPr>
              <a:t>“Lord, teach me your paths…”</a:t>
            </a:r>
          </a:p>
        </p:txBody>
      </p:sp>
      <p:sp>
        <p:nvSpPr>
          <p:cNvPr id="35843" name="Rectangle 6">
            <a:extLst>
              <a:ext uri="{FF2B5EF4-FFF2-40B4-BE49-F238E27FC236}">
                <a16:creationId xmlns:a16="http://schemas.microsoft.com/office/drawing/2014/main" id="{21BC08C1-5242-44DC-9A6B-F61F8E2136D8}"/>
              </a:ext>
            </a:extLst>
          </p:cNvPr>
          <p:cNvSpPr>
            <a:spLocks noChangeArrowheads="1"/>
          </p:cNvSpPr>
          <p:nvPr/>
        </p:nvSpPr>
        <p:spPr bwMode="auto">
          <a:xfrm>
            <a:off x="2691248" y="752168"/>
            <a:ext cx="243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Psalm 24</a:t>
            </a:r>
          </a:p>
        </p:txBody>
      </p:sp>
      <p:sp>
        <p:nvSpPr>
          <p:cNvPr id="35844" name="Rectangle 1">
            <a:extLst>
              <a:ext uri="{FF2B5EF4-FFF2-40B4-BE49-F238E27FC236}">
                <a16:creationId xmlns:a16="http://schemas.microsoft.com/office/drawing/2014/main" id="{DEC4D750-9B92-4E6A-A4D6-55109A4338C3}"/>
              </a:ext>
            </a:extLst>
          </p:cNvPr>
          <p:cNvSpPr>
            <a:spLocks noChangeArrowheads="1"/>
          </p:cNvSpPr>
          <p:nvPr/>
        </p:nvSpPr>
        <p:spPr bwMode="auto">
          <a:xfrm>
            <a:off x="268288" y="1520454"/>
            <a:ext cx="6631276"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We all need good teachers, both in school and in life. Other people, and our experiences, help us to grow.</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err="1">
                <a:solidFill>
                  <a:srgbClr val="255554"/>
                </a:solidFill>
                <a:latin typeface="Arial" panose="020B0604020202020204" pitchFamily="34" charset="0"/>
                <a:cs typeface="Arial" panose="020B0604020202020204" pitchFamily="34" charset="0"/>
              </a:rPr>
              <a:t>Wanem</a:t>
            </a:r>
            <a:r>
              <a:rPr lang="en-GB" altLang="en-US" sz="2000" dirty="0">
                <a:solidFill>
                  <a:srgbClr val="255554"/>
                </a:solidFill>
                <a:latin typeface="Arial" panose="020B0604020202020204" pitchFamily="34" charset="0"/>
                <a:cs typeface="Arial" panose="020B0604020202020204" pitchFamily="34" charset="0"/>
              </a:rPr>
              <a:t> says her community was manipulated into selling their trees. But she says, thanks to a training programme supported by CAFOD: </a:t>
            </a:r>
            <a:r>
              <a:rPr lang="en-GB" altLang="en-US" sz="2000" i="1" dirty="0">
                <a:solidFill>
                  <a:srgbClr val="255554"/>
                </a:solidFill>
                <a:latin typeface="Arial" panose="020B0604020202020204" pitchFamily="34" charset="0"/>
                <a:cs typeface="Arial" panose="020B0604020202020204" pitchFamily="34" charset="0"/>
              </a:rPr>
              <a:t>“</a:t>
            </a:r>
            <a:r>
              <a:rPr lang="en-US" altLang="en-US" sz="2000" i="1" dirty="0">
                <a:solidFill>
                  <a:srgbClr val="255554"/>
                </a:solidFill>
                <a:latin typeface="Arial" panose="020B0604020202020204" pitchFamily="34" charset="0"/>
                <a:cs typeface="Arial" panose="020B0604020202020204" pitchFamily="34" charset="0"/>
              </a:rPr>
              <a:t>…we now have a much better understanding of our rights and know we can go after whatever we need to help us to guarantee them”.</a:t>
            </a:r>
            <a:endParaRPr lang="en-GB" altLang="en-US" sz="2000" i="1" dirty="0">
              <a:solidFill>
                <a:srgbClr val="255554"/>
              </a:solidFill>
              <a:latin typeface="Arial" panose="020B0604020202020204" pitchFamily="34" charset="0"/>
              <a:cs typeface="Arial" panose="020B0604020202020204" pitchFamily="34" charset="0"/>
            </a:endParaRPr>
          </a:p>
        </p:txBody>
      </p:sp>
      <p:sp>
        <p:nvSpPr>
          <p:cNvPr id="35845" name="Rectangle 2">
            <a:extLst>
              <a:ext uri="{FF2B5EF4-FFF2-40B4-BE49-F238E27FC236}">
                <a16:creationId xmlns:a16="http://schemas.microsoft.com/office/drawing/2014/main" id="{D8BDBD62-E002-4213-91C3-12322CBC9C62}"/>
              </a:ext>
            </a:extLst>
          </p:cNvPr>
          <p:cNvSpPr>
            <a:spLocks noChangeArrowheads="1"/>
          </p:cNvSpPr>
          <p:nvPr/>
        </p:nvSpPr>
        <p:spPr bwMode="auto">
          <a:xfrm>
            <a:off x="7493330" y="4552700"/>
            <a:ext cx="39965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Tonight, take a minute to look back and see what you have learned.</a:t>
            </a:r>
          </a:p>
        </p:txBody>
      </p:sp>
      <p:sp>
        <p:nvSpPr>
          <p:cNvPr id="35851" name="Rectangle 17">
            <a:extLst>
              <a:ext uri="{FF2B5EF4-FFF2-40B4-BE49-F238E27FC236}">
                <a16:creationId xmlns:a16="http://schemas.microsoft.com/office/drawing/2014/main" id="{4AE24BC5-1BDC-4065-97E2-457910732F03}"/>
              </a:ext>
            </a:extLst>
          </p:cNvPr>
          <p:cNvSpPr>
            <a:spLocks noChangeArrowheads="1"/>
          </p:cNvSpPr>
          <p:nvPr/>
        </p:nvSpPr>
        <p:spPr bwMode="auto">
          <a:xfrm>
            <a:off x="6246417" y="5245398"/>
            <a:ext cx="5243421"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thanks for the chance to learn. Help me to be open to what you teach me today. Amen</a:t>
            </a:r>
            <a:r>
              <a:rPr lang="en-GB" altLang="en-US" sz="2000" dirty="0">
                <a:solidFill>
                  <a:srgbClr val="255554"/>
                </a:solidFill>
                <a:latin typeface="Arial" panose="020B0604020202020204" pitchFamily="34" charset="0"/>
                <a:cs typeface="Arial" panose="020B0604020202020204" pitchFamily="34" charset="0"/>
              </a:rPr>
              <a:t>.</a:t>
            </a:r>
          </a:p>
        </p:txBody>
      </p:sp>
      <p:sp>
        <p:nvSpPr>
          <p:cNvPr id="20" name="TextBox 19">
            <a:extLst>
              <a:ext uri="{FF2B5EF4-FFF2-40B4-BE49-F238E27FC236}">
                <a16:creationId xmlns:a16="http://schemas.microsoft.com/office/drawing/2014/main" id="{784C77BE-81A3-4535-9124-3338A882F8B9}"/>
              </a:ext>
            </a:extLst>
          </p:cNvPr>
          <p:cNvSpPr txBox="1"/>
          <p:nvPr/>
        </p:nvSpPr>
        <p:spPr bwMode="auto">
          <a:xfrm>
            <a:off x="7493330" y="190590"/>
            <a:ext cx="448212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17 March</a:t>
            </a:r>
          </a:p>
        </p:txBody>
      </p:sp>
      <p:pic>
        <p:nvPicPr>
          <p:cNvPr id="1026" name="Picture 2" descr="image002">
            <a:extLst>
              <a:ext uri="{FF2B5EF4-FFF2-40B4-BE49-F238E27FC236}">
                <a16:creationId xmlns:a16="http://schemas.microsoft.com/office/drawing/2014/main" id="{DEDCC65E-3954-4D7E-B239-3FEAD28C51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2327" y="1192025"/>
            <a:ext cx="4648200" cy="261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a:extLst>
              <a:ext uri="{FF2B5EF4-FFF2-40B4-BE49-F238E27FC236}">
                <a16:creationId xmlns:a16="http://schemas.microsoft.com/office/drawing/2014/main" id="{F6643FA0-4200-4D97-B777-7DDC5894AA3F}"/>
              </a:ext>
            </a:extLst>
          </p:cNvPr>
          <p:cNvSpPr txBox="1"/>
          <p:nvPr/>
        </p:nvSpPr>
        <p:spPr bwMode="auto">
          <a:xfrm>
            <a:off x="7848948" y="3823361"/>
            <a:ext cx="4231553"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1000" dirty="0" err="1">
                <a:solidFill>
                  <a:srgbClr val="255554"/>
                </a:solidFill>
                <a:latin typeface="Arial" panose="020B0604020202020204" pitchFamily="34" charset="0"/>
                <a:cs typeface="Arial" panose="020B0604020202020204" pitchFamily="34" charset="0"/>
              </a:rPr>
              <a:t>Wanem</a:t>
            </a:r>
            <a:r>
              <a:rPr lang="en-GB" sz="1000" dirty="0">
                <a:solidFill>
                  <a:srgbClr val="255554"/>
                </a:solidFill>
                <a:latin typeface="Arial" panose="020B0604020202020204" pitchFamily="34" charset="0"/>
                <a:cs typeface="Arial" panose="020B0604020202020204" pitchFamily="34" charset="0"/>
              </a:rPr>
              <a:t> from the Brazilian Amazon</a:t>
            </a: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4" name="Picture 13">
            <a:hlinkClick r:id="rId6" action="ppaction://hlinksldjump"/>
            <a:extLst>
              <a:ext uri="{FF2B5EF4-FFF2-40B4-BE49-F238E27FC236}">
                <a16:creationId xmlns:a16="http://schemas.microsoft.com/office/drawing/2014/main" id="{4187F040-1B4D-4241-9F56-DCBFE615D5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
            <a:extLst>
              <a:ext uri="{FF2B5EF4-FFF2-40B4-BE49-F238E27FC236}">
                <a16:creationId xmlns:a16="http://schemas.microsoft.com/office/drawing/2014/main" id="{B72F28A0-2ACA-4F5E-AE44-A707ADEFCEE0}"/>
              </a:ext>
            </a:extLst>
          </p:cNvPr>
          <p:cNvSpPr>
            <a:spLocks noChangeArrowheads="1"/>
          </p:cNvSpPr>
          <p:nvPr/>
        </p:nvSpPr>
        <p:spPr bwMode="auto">
          <a:xfrm>
            <a:off x="216548" y="273715"/>
            <a:ext cx="6469260"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“Whoever keeps these commandments and </a:t>
            </a:r>
            <a:r>
              <a:rPr lang="en-GB" altLang="en-US" sz="2800" b="1" i="1">
                <a:solidFill>
                  <a:srgbClr val="255554"/>
                </a:solidFill>
                <a:latin typeface="Arial" panose="020B0604020202020204" pitchFamily="34" charset="0"/>
                <a:cs typeface="Arial" panose="020B0604020202020204" pitchFamily="34" charset="0"/>
              </a:rPr>
              <a:t>teaches</a:t>
            </a:r>
            <a:r>
              <a:rPr lang="en-GB" altLang="en-US" sz="2800" i="1">
                <a:solidFill>
                  <a:srgbClr val="255554"/>
                </a:solidFill>
                <a:latin typeface="Arial" panose="020B0604020202020204" pitchFamily="34" charset="0"/>
                <a:cs typeface="Arial" panose="020B0604020202020204" pitchFamily="34" charset="0"/>
              </a:rPr>
              <a:t> them will be considered great in the kingdom of heaven.”</a:t>
            </a:r>
            <a:endParaRPr lang="en-GB" altLang="en-US" sz="2800">
              <a:solidFill>
                <a:srgbClr val="255554"/>
              </a:solidFill>
              <a:latin typeface="Arial" panose="020B0604020202020204" pitchFamily="34" charset="0"/>
              <a:cs typeface="Arial" panose="020B0604020202020204" pitchFamily="34" charset="0"/>
            </a:endParaRPr>
          </a:p>
        </p:txBody>
      </p:sp>
      <p:sp>
        <p:nvSpPr>
          <p:cNvPr id="14" name="Rectangle 3">
            <a:extLst>
              <a:ext uri="{FF2B5EF4-FFF2-40B4-BE49-F238E27FC236}">
                <a16:creationId xmlns:a16="http://schemas.microsoft.com/office/drawing/2014/main" id="{2B57EEA2-117D-470B-89FA-A87233B032AD}"/>
              </a:ext>
            </a:extLst>
          </p:cNvPr>
          <p:cNvSpPr txBox="1">
            <a:spLocks noChangeArrowheads="1"/>
          </p:cNvSpPr>
          <p:nvPr/>
        </p:nvSpPr>
        <p:spPr bwMode="auto">
          <a:xfrm>
            <a:off x="7113318" y="5288396"/>
            <a:ext cx="4391823" cy="828675"/>
          </a:xfrm>
          <a:prstGeom prst="rect">
            <a:avLst/>
          </a:prstGeom>
          <a:noFill/>
          <a:ln w="9525">
            <a:noFill/>
            <a:miter lim="800000"/>
            <a:headEnd/>
            <a:tailEnd/>
          </a:ln>
        </p:spPr>
        <p:txBody>
          <a:bodyPr lIns="0" tIns="0" rIns="108000" bIns="0"/>
          <a:lstStyle/>
          <a:p>
            <a:pPr algn="r">
              <a:defRPr/>
            </a:pPr>
            <a:r>
              <a:rPr lang="en-GB" sz="1800" dirty="0">
                <a:solidFill>
                  <a:srgbClr val="255554"/>
                </a:solidFill>
                <a:latin typeface="Arial" panose="020B0604020202020204" pitchFamily="34" charset="0"/>
                <a:cs typeface="Arial" panose="020B0604020202020204" pitchFamily="34" charset="0"/>
              </a:rPr>
              <a:t>Divine Teacher, show me how to teach your ways by word and example. Amen</a:t>
            </a:r>
          </a:p>
        </p:txBody>
      </p:sp>
      <p:sp>
        <p:nvSpPr>
          <p:cNvPr id="37892" name="Rectangle 6">
            <a:extLst>
              <a:ext uri="{FF2B5EF4-FFF2-40B4-BE49-F238E27FC236}">
                <a16:creationId xmlns:a16="http://schemas.microsoft.com/office/drawing/2014/main" id="{EFD87CAA-F9B1-47B4-9AB0-DAA6F7000D4C}"/>
              </a:ext>
            </a:extLst>
          </p:cNvPr>
          <p:cNvSpPr>
            <a:spLocks noChangeArrowheads="1"/>
          </p:cNvSpPr>
          <p:nvPr/>
        </p:nvSpPr>
        <p:spPr bwMode="auto">
          <a:xfrm>
            <a:off x="4105067" y="1569244"/>
            <a:ext cx="2439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Matthew 5:17-19</a:t>
            </a:r>
          </a:p>
        </p:txBody>
      </p:sp>
      <p:sp>
        <p:nvSpPr>
          <p:cNvPr id="37893" name="Rectangle 2">
            <a:extLst>
              <a:ext uri="{FF2B5EF4-FFF2-40B4-BE49-F238E27FC236}">
                <a16:creationId xmlns:a16="http://schemas.microsoft.com/office/drawing/2014/main" id="{271E0536-8022-4B99-B25A-8C3BE1B62511}"/>
              </a:ext>
            </a:extLst>
          </p:cNvPr>
          <p:cNvSpPr>
            <a:spLocks noChangeArrowheads="1"/>
          </p:cNvSpPr>
          <p:nvPr/>
        </p:nvSpPr>
        <p:spPr bwMode="auto">
          <a:xfrm>
            <a:off x="216548" y="2297002"/>
            <a:ext cx="6328507"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a:solidFill>
                  <a:srgbClr val="255554"/>
                </a:solidFill>
                <a:latin typeface="Arial" panose="020B0604020202020204" pitchFamily="34" charset="0"/>
                <a:cs typeface="Arial" panose="020B0604020202020204" pitchFamily="34" charset="0"/>
              </a:rPr>
              <a:t>Using my skills is great. But if I teach two others a skill today and they teach two others tomorrow, who teach two more the next day… by the tenth day, 1024 people will have learned that skill. (Do the maths!)</a:t>
            </a:r>
          </a:p>
          <a:p>
            <a:r>
              <a:rPr lang="en-GB" altLang="en-US" sz="1000">
                <a:solidFill>
                  <a:srgbClr val="255554"/>
                </a:solidFill>
                <a:latin typeface="Arial" panose="020B0604020202020204" pitchFamily="34" charset="0"/>
                <a:cs typeface="Arial" panose="020B0604020202020204" pitchFamily="34" charset="0"/>
              </a:rPr>
              <a:t> </a:t>
            </a:r>
          </a:p>
          <a:p>
            <a:r>
              <a:rPr lang="en-GB" altLang="en-US" sz="2000">
                <a:solidFill>
                  <a:srgbClr val="255554"/>
                </a:solidFill>
                <a:latin typeface="Arial" panose="020B0604020202020204" pitchFamily="34" charset="0"/>
                <a:cs typeface="Arial" panose="020B0604020202020204" pitchFamily="34" charset="0"/>
              </a:rPr>
              <a:t>If we lead by example, we can change the world.  </a:t>
            </a:r>
          </a:p>
        </p:txBody>
      </p:sp>
      <p:pic>
        <p:nvPicPr>
          <p:cNvPr id="37894" name="Picture 1">
            <a:extLst>
              <a:ext uri="{FF2B5EF4-FFF2-40B4-BE49-F238E27FC236}">
                <a16:creationId xmlns:a16="http://schemas.microsoft.com/office/drawing/2014/main" id="{FB3725D1-6B39-419D-8075-FABD892812D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16190" y="1049875"/>
            <a:ext cx="5026012" cy="31836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3">
            <a:extLst>
              <a:ext uri="{FF2B5EF4-FFF2-40B4-BE49-F238E27FC236}">
                <a16:creationId xmlns:a16="http://schemas.microsoft.com/office/drawing/2014/main" id="{FFB006BF-5A31-42A5-81C5-DC7A76E5F81E}"/>
              </a:ext>
            </a:extLst>
          </p:cNvPr>
          <p:cNvSpPr txBox="1">
            <a:spLocks noChangeArrowheads="1"/>
          </p:cNvSpPr>
          <p:nvPr/>
        </p:nvSpPr>
        <p:spPr bwMode="auto">
          <a:xfrm>
            <a:off x="6804561" y="4646413"/>
            <a:ext cx="4700582" cy="641350"/>
          </a:xfrm>
          <a:prstGeom prst="rect">
            <a:avLst/>
          </a:prstGeom>
          <a:noFill/>
          <a:ln w="9525">
            <a:noFill/>
            <a:miter lim="800000"/>
            <a:headEnd/>
            <a:tailEnd/>
          </a:ln>
        </p:spPr>
        <p:txBody>
          <a:bodyPr lIns="0" tIns="0" rIns="108000" bIns="0"/>
          <a:lstStyle/>
          <a:p>
            <a:pPr algn="r">
              <a:defRPr/>
            </a:pPr>
            <a:r>
              <a:rPr lang="en-GB" sz="1800" dirty="0">
                <a:solidFill>
                  <a:srgbClr val="255554"/>
                </a:solidFill>
                <a:latin typeface="Arial" panose="020B0604020202020204" pitchFamily="34" charset="0"/>
                <a:cs typeface="Arial" panose="020B0604020202020204" pitchFamily="34" charset="0"/>
              </a:rPr>
              <a:t>Show others - face to face or on social media - how they can help protect the Amazon.</a:t>
            </a:r>
          </a:p>
        </p:txBody>
      </p:sp>
      <p:sp>
        <p:nvSpPr>
          <p:cNvPr id="21" name="TextBox 20">
            <a:extLst>
              <a:ext uri="{FF2B5EF4-FFF2-40B4-BE49-F238E27FC236}">
                <a16:creationId xmlns:a16="http://schemas.microsoft.com/office/drawing/2014/main" id="{8B885D88-C026-4AD8-B72B-79DD02E50709}"/>
              </a:ext>
            </a:extLst>
          </p:cNvPr>
          <p:cNvSpPr txBox="1"/>
          <p:nvPr/>
        </p:nvSpPr>
        <p:spPr bwMode="auto">
          <a:xfrm>
            <a:off x="6685808" y="190590"/>
            <a:ext cx="52896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18 March</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3" name="Picture 12">
            <a:hlinkClick r:id="rId6" action="ppaction://hlinksldjump"/>
            <a:extLst>
              <a:ext uri="{FF2B5EF4-FFF2-40B4-BE49-F238E27FC236}">
                <a16:creationId xmlns:a16="http://schemas.microsoft.com/office/drawing/2014/main" id="{133F8787-FD69-4926-B882-2CB50387C0F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648C6D59-D5BF-4FFF-AADC-620591B130EE}"/>
              </a:ext>
            </a:extLst>
          </p:cNvPr>
          <p:cNvSpPr txBox="1"/>
          <p:nvPr/>
        </p:nvSpPr>
        <p:spPr bwMode="auto">
          <a:xfrm>
            <a:off x="7505158" y="190590"/>
            <a:ext cx="447029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19 March</a:t>
            </a:r>
          </a:p>
          <a:p>
            <a:pPr algn="r"/>
            <a:r>
              <a:rPr lang="en-GB" sz="2800">
                <a:solidFill>
                  <a:srgbClr val="255554"/>
                </a:solidFill>
                <a:latin typeface="Arial" panose="020B0604020202020204" pitchFamily="34" charset="0"/>
                <a:cs typeface="Arial" panose="020B0604020202020204" pitchFamily="34" charset="0"/>
              </a:rPr>
              <a:t>Saint Joseph</a:t>
            </a:r>
          </a:p>
        </p:txBody>
      </p:sp>
      <p:sp>
        <p:nvSpPr>
          <p:cNvPr id="9" name="Rectangle 2">
            <a:extLst>
              <a:ext uri="{FF2B5EF4-FFF2-40B4-BE49-F238E27FC236}">
                <a16:creationId xmlns:a16="http://schemas.microsoft.com/office/drawing/2014/main" id="{1090D5B5-AF9C-4045-88C3-3049AB7EA431}"/>
              </a:ext>
            </a:extLst>
          </p:cNvPr>
          <p:cNvSpPr txBox="1">
            <a:spLocks noChangeArrowheads="1"/>
          </p:cNvSpPr>
          <p:nvPr/>
        </p:nvSpPr>
        <p:spPr bwMode="auto">
          <a:xfrm>
            <a:off x="385424" y="261074"/>
            <a:ext cx="6502264" cy="941387"/>
          </a:xfrm>
          <a:prstGeom prst="rect">
            <a:avLst/>
          </a:prstGeom>
          <a:noFill/>
          <a:ln w="9525">
            <a:noFill/>
            <a:miter lim="800000"/>
            <a:headEnd/>
            <a:tailEnd/>
          </a:ln>
        </p:spPr>
        <p:txBody>
          <a:bodyPr lIns="0" tIns="0" rIns="0" bIns="0" anchor="ctr"/>
          <a:lstStyle/>
          <a:p>
            <a:pPr>
              <a:defRPr/>
            </a:pPr>
            <a:r>
              <a:rPr lang="en-GB" sz="2800" i="1" kern="0">
                <a:solidFill>
                  <a:srgbClr val="255554"/>
                </a:solidFill>
                <a:latin typeface="Arial" panose="020B0604020202020204" pitchFamily="34" charset="0"/>
                <a:cs typeface="Arial" panose="020B0604020202020204" pitchFamily="34" charset="0"/>
              </a:rPr>
              <a:t>“</a:t>
            </a:r>
            <a:r>
              <a:rPr lang="en-US" sz="2800" i="1" kern="0">
                <a:solidFill>
                  <a:srgbClr val="255554"/>
                </a:solidFill>
                <a:latin typeface="Arial" panose="020B0604020202020204" pitchFamily="34" charset="0"/>
                <a:cs typeface="Arial" panose="020B0604020202020204" pitchFamily="34" charset="0"/>
              </a:rPr>
              <a:t>When Joseph awoke, he did as the angel of the Lord had commanded him</a:t>
            </a:r>
            <a:r>
              <a:rPr lang="en-GB" sz="2800" i="1" kern="0">
                <a:solidFill>
                  <a:srgbClr val="255554"/>
                </a:solidFill>
                <a:latin typeface="Arial" panose="020B0604020202020204" pitchFamily="34" charset="0"/>
                <a:cs typeface="Arial" panose="020B0604020202020204" pitchFamily="34" charset="0"/>
              </a:rPr>
              <a:t>”</a:t>
            </a:r>
          </a:p>
        </p:txBody>
      </p:sp>
      <p:sp>
        <p:nvSpPr>
          <p:cNvPr id="10" name="Rectangle 6">
            <a:extLst>
              <a:ext uri="{FF2B5EF4-FFF2-40B4-BE49-F238E27FC236}">
                <a16:creationId xmlns:a16="http://schemas.microsoft.com/office/drawing/2014/main" id="{B9F04260-3DC4-43EB-AD79-8F5F159150BB}"/>
              </a:ext>
            </a:extLst>
          </p:cNvPr>
          <p:cNvSpPr>
            <a:spLocks noChangeArrowheads="1"/>
          </p:cNvSpPr>
          <p:nvPr/>
        </p:nvSpPr>
        <p:spPr bwMode="auto">
          <a:xfrm>
            <a:off x="3108960" y="1198979"/>
            <a:ext cx="345984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Matthew 1:16, 18-21, 24</a:t>
            </a:r>
          </a:p>
        </p:txBody>
      </p:sp>
      <p:sp>
        <p:nvSpPr>
          <p:cNvPr id="13" name="Rectangle 1">
            <a:extLst>
              <a:ext uri="{FF2B5EF4-FFF2-40B4-BE49-F238E27FC236}">
                <a16:creationId xmlns:a16="http://schemas.microsoft.com/office/drawing/2014/main" id="{283F1767-B0C6-4E88-8957-8791FAB7CC88}"/>
              </a:ext>
            </a:extLst>
          </p:cNvPr>
          <p:cNvSpPr>
            <a:spLocks noChangeArrowheads="1"/>
          </p:cNvSpPr>
          <p:nvPr/>
        </p:nvSpPr>
        <p:spPr bwMode="auto">
          <a:xfrm>
            <a:off x="315914" y="2239961"/>
            <a:ext cx="5529302" cy="1785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a:solidFill>
                  <a:srgbClr val="255554"/>
                </a:solidFill>
                <a:latin typeface="Arial" panose="020B0604020202020204" pitchFamily="34" charset="0"/>
                <a:cs typeface="Arial" panose="020B0604020202020204" pitchFamily="34" charset="0"/>
              </a:rPr>
              <a:t>We may not see angels, even in our dreams. But God still wants to speak to us. Lent is a good time to make more space to listen.</a:t>
            </a:r>
          </a:p>
          <a:p>
            <a:endParaRPr lang="en-GB" altLang="en-US" sz="1000">
              <a:solidFill>
                <a:srgbClr val="255554"/>
              </a:solidFill>
              <a:latin typeface="Arial" panose="020B0604020202020204" pitchFamily="34" charset="0"/>
              <a:cs typeface="Arial" panose="020B0604020202020204" pitchFamily="34" charset="0"/>
            </a:endParaRPr>
          </a:p>
          <a:p>
            <a:r>
              <a:rPr lang="en-GB" altLang="en-US" sz="2000">
                <a:solidFill>
                  <a:srgbClr val="255554"/>
                </a:solidFill>
                <a:latin typeface="Arial" panose="020B0604020202020204" pitchFamily="34" charset="0"/>
                <a:cs typeface="Arial" panose="020B0604020202020204" pitchFamily="34" charset="0"/>
              </a:rPr>
              <a:t>How is God speaking to me today?</a:t>
            </a:r>
          </a:p>
          <a:p>
            <a:endParaRPr lang="en-GB" altLang="en-US" sz="2000">
              <a:solidFill>
                <a:srgbClr val="263692"/>
              </a:solidFill>
            </a:endParaRPr>
          </a:p>
        </p:txBody>
      </p:sp>
      <p:sp>
        <p:nvSpPr>
          <p:cNvPr id="14" name="Rectangle 2">
            <a:extLst>
              <a:ext uri="{FF2B5EF4-FFF2-40B4-BE49-F238E27FC236}">
                <a16:creationId xmlns:a16="http://schemas.microsoft.com/office/drawing/2014/main" id="{D02DAA78-5DA5-4BEA-9866-FE2FAE06BDE6}"/>
              </a:ext>
            </a:extLst>
          </p:cNvPr>
          <p:cNvSpPr>
            <a:spLocks noChangeArrowheads="1"/>
          </p:cNvSpPr>
          <p:nvPr/>
        </p:nvSpPr>
        <p:spPr bwMode="auto">
          <a:xfrm>
            <a:off x="5983705" y="4568047"/>
            <a:ext cx="55214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This is the Year of the Word. Download a bible app to your phone and read a verse or two daily.</a:t>
            </a:r>
          </a:p>
        </p:txBody>
      </p:sp>
      <p:sp>
        <p:nvSpPr>
          <p:cNvPr id="15" name="Rectangle 1">
            <a:extLst>
              <a:ext uri="{FF2B5EF4-FFF2-40B4-BE49-F238E27FC236}">
                <a16:creationId xmlns:a16="http://schemas.microsoft.com/office/drawing/2014/main" id="{478D7267-5EB0-4160-9596-DC156985F319}"/>
              </a:ext>
            </a:extLst>
          </p:cNvPr>
          <p:cNvSpPr>
            <a:spLocks noChangeArrowheads="1"/>
          </p:cNvSpPr>
          <p:nvPr/>
        </p:nvSpPr>
        <p:spPr bwMode="auto">
          <a:xfrm>
            <a:off x="6568804" y="5240689"/>
            <a:ext cx="493633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help me to listen for your voice today. And to act on what you say to me. Amen</a:t>
            </a:r>
          </a:p>
        </p:txBody>
      </p:sp>
      <p:pic>
        <p:nvPicPr>
          <p:cNvPr id="20" name="Picture 19">
            <a:extLst>
              <a:ext uri="{FF2B5EF4-FFF2-40B4-BE49-F238E27FC236}">
                <a16:creationId xmlns:a16="http://schemas.microsoft.com/office/drawing/2014/main" id="{897027B2-9C6D-44E4-8D77-6716D72C66E0}"/>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6061" b="40401"/>
          <a:stretch/>
        </p:blipFill>
        <p:spPr>
          <a:xfrm>
            <a:off x="8280000" y="1294145"/>
            <a:ext cx="3657997" cy="293761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6" name="Picture 15">
            <a:hlinkClick r:id="rId6" action="ppaction://hlinksldjump"/>
            <a:extLst>
              <a:ext uri="{FF2B5EF4-FFF2-40B4-BE49-F238E27FC236}">
                <a16:creationId xmlns:a16="http://schemas.microsoft.com/office/drawing/2014/main" id="{6D32268E-5C13-4DA6-B0F7-DB46F99E6DD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2">
            <a:extLst>
              <a:ext uri="{FF2B5EF4-FFF2-40B4-BE49-F238E27FC236}">
                <a16:creationId xmlns:a16="http://schemas.microsoft.com/office/drawing/2014/main" id="{7C87A07B-6C3E-442D-9F2F-740ADB11F3C9}"/>
              </a:ext>
            </a:extLst>
          </p:cNvPr>
          <p:cNvSpPr txBox="1">
            <a:spLocks noChangeArrowheads="1"/>
          </p:cNvSpPr>
          <p:nvPr/>
        </p:nvSpPr>
        <p:spPr bwMode="auto">
          <a:xfrm>
            <a:off x="6455170" y="4504227"/>
            <a:ext cx="4919853"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Think of ten reasons, not connected to consuming, to be happy today.</a:t>
            </a:r>
            <a:endParaRPr lang="en-GB" altLang="en-US" sz="1800" dirty="0">
              <a:solidFill>
                <a:srgbClr val="263692"/>
              </a:solidFill>
            </a:endParaRPr>
          </a:p>
        </p:txBody>
      </p:sp>
      <p:sp>
        <p:nvSpPr>
          <p:cNvPr id="16" name="Rectangle 2">
            <a:extLst>
              <a:ext uri="{FF2B5EF4-FFF2-40B4-BE49-F238E27FC236}">
                <a16:creationId xmlns:a16="http://schemas.microsoft.com/office/drawing/2014/main" id="{3E4AE013-A9D0-47DE-A346-8234D7B48B07}"/>
              </a:ext>
            </a:extLst>
          </p:cNvPr>
          <p:cNvSpPr txBox="1">
            <a:spLocks noChangeArrowheads="1"/>
          </p:cNvSpPr>
          <p:nvPr/>
        </p:nvSpPr>
        <p:spPr bwMode="auto">
          <a:xfrm>
            <a:off x="7352458" y="5181520"/>
            <a:ext cx="4369112"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Rejoice today… and look out for God!</a:t>
            </a:r>
            <a:r>
              <a:rPr lang="en-GB" altLang="en-US" sz="2000" dirty="0">
                <a:solidFill>
                  <a:srgbClr val="263692"/>
                </a:solidFill>
                <a:latin typeface="Arial" panose="020B0604020202020204" pitchFamily="34" charset="0"/>
                <a:cs typeface="Arial" panose="020B0604020202020204" pitchFamily="34" charset="0"/>
              </a:rPr>
              <a:t> </a:t>
            </a:r>
            <a:r>
              <a:rPr lang="en-GB" altLang="en-US" sz="1800" dirty="0">
                <a:solidFill>
                  <a:srgbClr val="263692"/>
                </a:solidFill>
              </a:rPr>
              <a:t>   </a:t>
            </a:r>
          </a:p>
        </p:txBody>
      </p:sp>
      <p:sp>
        <p:nvSpPr>
          <p:cNvPr id="41986" name="Rectangle 1">
            <a:extLst>
              <a:ext uri="{FF2B5EF4-FFF2-40B4-BE49-F238E27FC236}">
                <a16:creationId xmlns:a16="http://schemas.microsoft.com/office/drawing/2014/main" id="{992CBF10-D5AF-4A62-ADAB-A5B908170D01}"/>
              </a:ext>
            </a:extLst>
          </p:cNvPr>
          <p:cNvSpPr>
            <a:spLocks noChangeArrowheads="1"/>
          </p:cNvSpPr>
          <p:nvPr/>
        </p:nvSpPr>
        <p:spPr bwMode="auto">
          <a:xfrm>
            <a:off x="239714" y="262248"/>
            <a:ext cx="537731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“You must love your </a:t>
            </a:r>
            <a:r>
              <a:rPr lang="en-GB" altLang="en-US" sz="2800" b="1" i="1">
                <a:solidFill>
                  <a:srgbClr val="255554"/>
                </a:solidFill>
                <a:latin typeface="Arial" panose="020B0604020202020204" pitchFamily="34" charset="0"/>
                <a:cs typeface="Arial" panose="020B0604020202020204" pitchFamily="34" charset="0"/>
              </a:rPr>
              <a:t>neighbour</a:t>
            </a:r>
            <a:r>
              <a:rPr lang="en-GB" altLang="en-US" sz="2800" i="1">
                <a:solidFill>
                  <a:srgbClr val="255554"/>
                </a:solidFill>
                <a:latin typeface="Arial" panose="020B0604020202020204" pitchFamily="34" charset="0"/>
                <a:cs typeface="Arial" panose="020B0604020202020204" pitchFamily="34" charset="0"/>
              </a:rPr>
              <a:t> as yourself...”</a:t>
            </a:r>
            <a:endParaRPr lang="en-GB" altLang="en-US" sz="2800">
              <a:solidFill>
                <a:srgbClr val="255554"/>
              </a:solidFill>
              <a:latin typeface="Arial" panose="020B0604020202020204" pitchFamily="34" charset="0"/>
              <a:cs typeface="Arial" panose="020B0604020202020204" pitchFamily="34" charset="0"/>
            </a:endParaRPr>
          </a:p>
        </p:txBody>
      </p:sp>
      <p:sp>
        <p:nvSpPr>
          <p:cNvPr id="41987" name="Rectangle 6">
            <a:extLst>
              <a:ext uri="{FF2B5EF4-FFF2-40B4-BE49-F238E27FC236}">
                <a16:creationId xmlns:a16="http://schemas.microsoft.com/office/drawing/2014/main" id="{752A093E-2178-4832-BAF0-7DCD2F4184F7}"/>
              </a:ext>
            </a:extLst>
          </p:cNvPr>
          <p:cNvSpPr>
            <a:spLocks noChangeArrowheads="1"/>
          </p:cNvSpPr>
          <p:nvPr/>
        </p:nvSpPr>
        <p:spPr bwMode="auto">
          <a:xfrm>
            <a:off x="3102411" y="784536"/>
            <a:ext cx="23050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Mark 12:28-34</a:t>
            </a:r>
          </a:p>
        </p:txBody>
      </p:sp>
      <p:sp>
        <p:nvSpPr>
          <p:cNvPr id="41988" name="Rectangle 2">
            <a:extLst>
              <a:ext uri="{FF2B5EF4-FFF2-40B4-BE49-F238E27FC236}">
                <a16:creationId xmlns:a16="http://schemas.microsoft.com/office/drawing/2014/main" id="{FE3F7B6B-663F-4081-A9D3-5CA287BBB322}"/>
              </a:ext>
            </a:extLst>
          </p:cNvPr>
          <p:cNvSpPr>
            <a:spLocks noChangeArrowheads="1"/>
          </p:cNvSpPr>
          <p:nvPr/>
        </p:nvSpPr>
        <p:spPr bwMode="auto">
          <a:xfrm>
            <a:off x="239713" y="1851657"/>
            <a:ext cx="5728658"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Who do I consider to be my neighbour?</a:t>
            </a: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panose="020B0604020202020204" pitchFamily="34" charset="0"/>
                <a:cs typeface="Arial" panose="020B0604020202020204" pitchFamily="34" charset="0"/>
              </a:rPr>
              <a:t>Pope Francis says: </a:t>
            </a:r>
            <a:r>
              <a:rPr lang="en-US" altLang="en-US" sz="2000" i="1" dirty="0">
                <a:solidFill>
                  <a:srgbClr val="255554"/>
                </a:solidFill>
                <a:latin typeface="Arial" panose="020B0604020202020204" pitchFamily="34" charset="0"/>
                <a:cs typeface="Arial" panose="020B0604020202020204" pitchFamily="34" charset="0"/>
              </a:rPr>
              <a:t>“Each of us is responsible for his or her </a:t>
            </a:r>
            <a:r>
              <a:rPr lang="en-US" altLang="en-US" sz="2000" i="1" dirty="0" err="1">
                <a:solidFill>
                  <a:srgbClr val="255554"/>
                </a:solidFill>
                <a:latin typeface="Arial" panose="020B0604020202020204" pitchFamily="34" charset="0"/>
                <a:cs typeface="Arial" panose="020B0604020202020204" pitchFamily="34" charset="0"/>
              </a:rPr>
              <a:t>neighbour</a:t>
            </a:r>
            <a:r>
              <a:rPr lang="en-US" altLang="en-US" sz="2000" i="1" dirty="0">
                <a:solidFill>
                  <a:srgbClr val="255554"/>
                </a:solidFill>
                <a:latin typeface="Arial" panose="020B0604020202020204" pitchFamily="34" charset="0"/>
                <a:cs typeface="Arial" panose="020B0604020202020204" pitchFamily="34" charset="0"/>
              </a:rPr>
              <a:t>: we are our brothers’ and sisters’ keepers, wherever they live.”</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How can I love my neighbour who is far away? </a:t>
            </a:r>
          </a:p>
        </p:txBody>
      </p:sp>
      <p:sp>
        <p:nvSpPr>
          <p:cNvPr id="19" name="TextBox 18">
            <a:extLst>
              <a:ext uri="{FF2B5EF4-FFF2-40B4-BE49-F238E27FC236}">
                <a16:creationId xmlns:a16="http://schemas.microsoft.com/office/drawing/2014/main" id="{03150567-1A49-4593-B671-72A7F90E22A5}"/>
              </a:ext>
            </a:extLst>
          </p:cNvPr>
          <p:cNvSpPr txBox="1"/>
          <p:nvPr/>
        </p:nvSpPr>
        <p:spPr bwMode="auto">
          <a:xfrm>
            <a:off x="5617030" y="190590"/>
            <a:ext cx="635842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20 March</a:t>
            </a:r>
          </a:p>
          <a:p>
            <a:pPr algn="r"/>
            <a:r>
              <a:rPr lang="en-GB" sz="2800">
                <a:solidFill>
                  <a:srgbClr val="255554"/>
                </a:solidFill>
                <a:latin typeface="Arial" panose="020B0604020202020204" pitchFamily="34" charset="0"/>
                <a:cs typeface="Arial" panose="020B0604020202020204" pitchFamily="34" charset="0"/>
              </a:rPr>
              <a:t>International Day of Happiness</a:t>
            </a:r>
          </a:p>
        </p:txBody>
      </p:sp>
      <p:pic>
        <p:nvPicPr>
          <p:cNvPr id="17" name="Picture 2">
            <a:extLst>
              <a:ext uri="{FF2B5EF4-FFF2-40B4-BE49-F238E27FC236}">
                <a16:creationId xmlns:a16="http://schemas.microsoft.com/office/drawing/2014/main" id="{2619F151-D1EC-4A0C-B244-DF558678D0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64990" y="1210508"/>
            <a:ext cx="5073007" cy="285356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DD4C95E6-9350-467D-933D-10182D52A214}"/>
              </a:ext>
            </a:extLst>
          </p:cNvPr>
          <p:cNvSpPr/>
          <p:nvPr/>
        </p:nvSpPr>
        <p:spPr>
          <a:xfrm>
            <a:off x="8275899" y="4030032"/>
            <a:ext cx="3733630" cy="400110"/>
          </a:xfrm>
          <a:prstGeom prst="rect">
            <a:avLst/>
          </a:prstGeom>
        </p:spPr>
        <p:txBody>
          <a:bodyPr wrap="square">
            <a:spAutoFit/>
          </a:bodyPr>
          <a:lstStyle/>
          <a:p>
            <a:pPr algn="r"/>
            <a:r>
              <a:rPr lang="en-GB" sz="1000" dirty="0">
                <a:solidFill>
                  <a:srgbClr val="255554"/>
                </a:solidFill>
                <a:latin typeface="Arial" panose="020B0604020202020204" pitchFamily="34" charset="0"/>
                <a:ea typeface="Calibri" panose="020F0502020204030204" pitchFamily="34" charset="0"/>
                <a:cs typeface="Arial" panose="020B0604020202020204" pitchFamily="34" charset="0"/>
              </a:rPr>
              <a:t>L</a:t>
            </a:r>
            <a:r>
              <a:rPr lang="pt-BR" sz="1000" dirty="0">
                <a:solidFill>
                  <a:srgbClr val="255554"/>
                </a:solidFill>
                <a:latin typeface="Arial" panose="020B0604020202020204" pitchFamily="34" charset="0"/>
                <a:ea typeface="Calibri" panose="020F0502020204030204" pitchFamily="34" charset="0"/>
                <a:cs typeface="Arial" panose="020B0604020202020204" pitchFamily="34" charset="0"/>
              </a:rPr>
              <a:t>awyers supported by CAFOD helped families gain a legal ruling giving the right to stay </a:t>
            </a:r>
            <a:r>
              <a:rPr lang="en-GB" sz="1000" dirty="0">
                <a:solidFill>
                  <a:srgbClr val="255554"/>
                </a:solidFill>
                <a:latin typeface="Arial" panose="020B0604020202020204" pitchFamily="34" charset="0"/>
                <a:ea typeface="Calibri" panose="020F0502020204030204" pitchFamily="34" charset="0"/>
                <a:cs typeface="Arial" panose="020B0604020202020204" pitchFamily="34" charset="0"/>
              </a:rPr>
              <a:t>in Aras Santo Elias, Pará, Brazil</a:t>
            </a:r>
            <a:r>
              <a:rPr lang="pt-BR" sz="1000" dirty="0">
                <a:solidFill>
                  <a:srgbClr val="255554"/>
                </a:solidFill>
                <a:latin typeface="Arial" panose="020B0604020202020204" pitchFamily="34" charset="0"/>
                <a:ea typeface="Calibri" panose="020F0502020204030204" pitchFamily="34" charset="0"/>
                <a:cs typeface="Arial" panose="020B0604020202020204" pitchFamily="34" charset="0"/>
              </a:rPr>
              <a:t>. </a:t>
            </a:r>
            <a:endParaRPr lang="en-GB" sz="1000" dirty="0">
              <a:solidFill>
                <a:srgbClr val="255554"/>
              </a:solidFill>
              <a:latin typeface="Arial" panose="020B0604020202020204" pitchFamily="34" charset="0"/>
              <a:cs typeface="Arial" panose="020B0604020202020204" pitchFamily="34" charset="0"/>
            </a:endParaRPr>
          </a:p>
        </p:txBody>
      </p:sp>
      <p:pic>
        <p:nvPicPr>
          <p:cNvPr id="20" name="Picture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21" name="Picture 20"/>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3" name="Picture 12">
            <a:hlinkClick r:id="rId6" action="ppaction://hlinksldjump"/>
            <a:extLst>
              <a:ext uri="{FF2B5EF4-FFF2-40B4-BE49-F238E27FC236}">
                <a16:creationId xmlns:a16="http://schemas.microsoft.com/office/drawing/2014/main" id="{A1F44787-B276-4962-8F75-AD30148440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2">
            <a:extLst>
              <a:ext uri="{FF2B5EF4-FFF2-40B4-BE49-F238E27FC236}">
                <a16:creationId xmlns:a16="http://schemas.microsoft.com/office/drawing/2014/main" id="{1272B476-1C3F-4319-BF1E-CD053A86B011}"/>
              </a:ext>
            </a:extLst>
          </p:cNvPr>
          <p:cNvSpPr txBox="1">
            <a:spLocks noChangeArrowheads="1"/>
          </p:cNvSpPr>
          <p:nvPr/>
        </p:nvSpPr>
        <p:spPr bwMode="auto">
          <a:xfrm>
            <a:off x="327025" y="-18283"/>
            <a:ext cx="5072063" cy="1533525"/>
          </a:xfrm>
          <a:prstGeom prst="rect">
            <a:avLst/>
          </a:prstGeom>
          <a:noFill/>
          <a:ln w="9525">
            <a:noFill/>
            <a:miter lim="800000"/>
            <a:headEnd/>
            <a:tailEnd/>
          </a:ln>
        </p:spPr>
        <p:txBody>
          <a:bodyPr lIns="0" tIns="0" rIns="0" bIns="0" anchor="ctr"/>
          <a:lstStyle/>
          <a:p>
            <a:pPr eaLnBrk="1" hangingPunct="1">
              <a:defRPr/>
            </a:pPr>
            <a:r>
              <a:rPr lang="en-GB" sz="2800" i="1" dirty="0">
                <a:solidFill>
                  <a:srgbClr val="255554"/>
                </a:solidFill>
                <a:latin typeface="Arial" panose="020B0604020202020204" pitchFamily="34" charset="0"/>
                <a:cs typeface="Arial" panose="020B0604020202020204" pitchFamily="34" charset="0"/>
              </a:rPr>
              <a:t>“They will build houses and inhabit them…”</a:t>
            </a:r>
            <a:endParaRPr lang="en-US" sz="2800" kern="0" dirty="0">
              <a:solidFill>
                <a:srgbClr val="255554"/>
              </a:solidFill>
              <a:latin typeface="Arial" panose="020B0604020202020204" pitchFamily="34" charset="0"/>
              <a:cs typeface="Arial" panose="020B0604020202020204" pitchFamily="34" charset="0"/>
            </a:endParaRPr>
          </a:p>
        </p:txBody>
      </p:sp>
      <p:sp>
        <p:nvSpPr>
          <p:cNvPr id="44035" name="Rectangle 3">
            <a:extLst>
              <a:ext uri="{FF2B5EF4-FFF2-40B4-BE49-F238E27FC236}">
                <a16:creationId xmlns:a16="http://schemas.microsoft.com/office/drawing/2014/main" id="{5B14BBC2-4C66-48D9-88CB-7A8035D611AA}"/>
              </a:ext>
            </a:extLst>
          </p:cNvPr>
          <p:cNvSpPr txBox="1">
            <a:spLocks noChangeArrowheads="1"/>
          </p:cNvSpPr>
          <p:nvPr/>
        </p:nvSpPr>
        <p:spPr bwMode="auto">
          <a:xfrm>
            <a:off x="365125" y="1935059"/>
            <a:ext cx="6486937" cy="19905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Amazonian people who build a house may have it taken from them as big companies grab their land to mine for gold, graze cattle or farm soya or palm oil.</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Pope Francis called the Earth “our common home”.</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What is it that makes the place you live “home”?</a:t>
            </a:r>
          </a:p>
          <a:p>
            <a:pPr algn="ctr"/>
            <a:r>
              <a:rPr lang="en-GB" altLang="en-US" sz="2000" dirty="0">
                <a:solidFill>
                  <a:srgbClr val="255554"/>
                </a:solidFill>
                <a:latin typeface="Arial" panose="020B0604020202020204" pitchFamily="34" charset="0"/>
                <a:cs typeface="Arial" panose="020B0604020202020204" pitchFamily="34" charset="0"/>
              </a:rPr>
              <a:t>  </a:t>
            </a:r>
          </a:p>
          <a:p>
            <a:endParaRPr lang="en-GB" altLang="en-US" sz="1800" dirty="0">
              <a:solidFill>
                <a:srgbClr val="255554"/>
              </a:solidFill>
            </a:endParaRPr>
          </a:p>
        </p:txBody>
      </p:sp>
      <p:sp>
        <p:nvSpPr>
          <p:cNvPr id="44036" name="Rectangle 6">
            <a:extLst>
              <a:ext uri="{FF2B5EF4-FFF2-40B4-BE49-F238E27FC236}">
                <a16:creationId xmlns:a16="http://schemas.microsoft.com/office/drawing/2014/main" id="{D3BD28B2-7DB9-4AEE-8362-F54308BB861C}"/>
              </a:ext>
            </a:extLst>
          </p:cNvPr>
          <p:cNvSpPr>
            <a:spLocks noChangeArrowheads="1"/>
          </p:cNvSpPr>
          <p:nvPr/>
        </p:nvSpPr>
        <p:spPr bwMode="auto">
          <a:xfrm>
            <a:off x="2624489" y="804042"/>
            <a:ext cx="2439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Isaiah 65:17-21</a:t>
            </a:r>
          </a:p>
        </p:txBody>
      </p:sp>
      <p:sp>
        <p:nvSpPr>
          <p:cNvPr id="44041" name="Rectangle 12">
            <a:extLst>
              <a:ext uri="{FF2B5EF4-FFF2-40B4-BE49-F238E27FC236}">
                <a16:creationId xmlns:a16="http://schemas.microsoft.com/office/drawing/2014/main" id="{1F5881AE-4EF3-456B-A26B-9D50C646660F}"/>
              </a:ext>
            </a:extLst>
          </p:cNvPr>
          <p:cNvSpPr>
            <a:spLocks noChangeArrowheads="1"/>
          </p:cNvSpPr>
          <p:nvPr/>
        </p:nvSpPr>
        <p:spPr bwMode="auto">
          <a:xfrm>
            <a:off x="6400799" y="5260786"/>
            <a:ext cx="510434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thanks for my home. Bless everyone who does not have a safe home to live in. Amen</a:t>
            </a:r>
          </a:p>
        </p:txBody>
      </p:sp>
      <p:sp>
        <p:nvSpPr>
          <p:cNvPr id="17" name="TextBox 16">
            <a:extLst>
              <a:ext uri="{FF2B5EF4-FFF2-40B4-BE49-F238E27FC236}">
                <a16:creationId xmlns:a16="http://schemas.microsoft.com/office/drawing/2014/main" id="{D8DECC52-CF5D-4E7B-8D39-555B38794403}"/>
              </a:ext>
            </a:extLst>
          </p:cNvPr>
          <p:cNvSpPr txBox="1"/>
          <p:nvPr/>
        </p:nvSpPr>
        <p:spPr bwMode="auto">
          <a:xfrm>
            <a:off x="7889967" y="190590"/>
            <a:ext cx="408548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23 March</a:t>
            </a:r>
          </a:p>
        </p:txBody>
      </p:sp>
      <p:pic>
        <p:nvPicPr>
          <p:cNvPr id="3" name="Picture 2" descr="Mural in Bogota, Colombia">
            <a:extLst>
              <a:ext uri="{FF2B5EF4-FFF2-40B4-BE49-F238E27FC236}">
                <a16:creationId xmlns:a16="http://schemas.microsoft.com/office/drawing/2014/main" id="{B3F28FAE-DC2E-4129-8650-7BD4129809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95191" y="899330"/>
            <a:ext cx="4489259" cy="3366945"/>
          </a:xfrm>
          <a:prstGeom prst="rect">
            <a:avLst/>
          </a:prstGeom>
        </p:spPr>
      </p:pic>
      <p:sp>
        <p:nvSpPr>
          <p:cNvPr id="13" name="Rectangle 2">
            <a:extLst>
              <a:ext uri="{FF2B5EF4-FFF2-40B4-BE49-F238E27FC236}">
                <a16:creationId xmlns:a16="http://schemas.microsoft.com/office/drawing/2014/main" id="{65565D7F-1BE7-46D2-ADEA-B10115178A05}"/>
              </a:ext>
            </a:extLst>
          </p:cNvPr>
          <p:cNvSpPr txBox="1">
            <a:spLocks noChangeArrowheads="1"/>
          </p:cNvSpPr>
          <p:nvPr/>
        </p:nvSpPr>
        <p:spPr bwMode="auto">
          <a:xfrm>
            <a:off x="7395191" y="4498076"/>
            <a:ext cx="397489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To show that you appreciate your home, tidy or clean a bit of it!</a:t>
            </a:r>
            <a:endParaRPr lang="en-GB" altLang="en-US" sz="1800">
              <a:solidFill>
                <a:srgbClr val="255554"/>
              </a:solidFill>
            </a:endParaRP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4" name="Picture 13">
            <a:hlinkClick r:id="rId6" action="ppaction://hlinksldjump"/>
            <a:extLst>
              <a:ext uri="{FF2B5EF4-FFF2-40B4-BE49-F238E27FC236}">
                <a16:creationId xmlns:a16="http://schemas.microsoft.com/office/drawing/2014/main" id="{6C4DEA7E-841E-448A-92DA-A32FFF0FA4D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2" name="Rectangle 11">
            <a:extLst>
              <a:ext uri="{FF2B5EF4-FFF2-40B4-BE49-F238E27FC236}">
                <a16:creationId xmlns:a16="http://schemas.microsoft.com/office/drawing/2014/main" id="{FAD456AA-354B-41F0-B829-172CAB74BFA8}"/>
              </a:ext>
            </a:extLst>
          </p:cNvPr>
          <p:cNvSpPr/>
          <p:nvPr/>
        </p:nvSpPr>
        <p:spPr>
          <a:xfrm>
            <a:off x="8227773" y="4238578"/>
            <a:ext cx="3733630" cy="246221"/>
          </a:xfrm>
          <a:prstGeom prst="rect">
            <a:avLst/>
          </a:prstGeom>
        </p:spPr>
        <p:txBody>
          <a:bodyPr wrap="square">
            <a:spAutoFit/>
          </a:bodyPr>
          <a:lstStyle/>
          <a:p>
            <a:pPr algn="r"/>
            <a:r>
              <a:rPr lang="en-GB" sz="1000" dirty="0">
                <a:solidFill>
                  <a:srgbClr val="255554"/>
                </a:solidFill>
                <a:latin typeface="Arial" panose="020B0604020202020204" pitchFamily="34" charset="0"/>
                <a:ea typeface="Calibri" panose="020F0502020204030204" pitchFamily="34" charset="0"/>
                <a:cs typeface="Arial" panose="020B0604020202020204" pitchFamily="34" charset="0"/>
              </a:rPr>
              <a:t>Street art in Colombia</a:t>
            </a:r>
            <a:endParaRPr lang="en-GB" sz="1000" dirty="0">
              <a:solidFill>
                <a:srgbClr val="255554"/>
              </a:solidFill>
              <a:latin typeface="Arial" panose="020B0604020202020204" pitchFamily="34" charset="0"/>
              <a:cs typeface="Arial" panose="020B0604020202020204"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3">
            <a:extLst>
              <a:ext uri="{FF2B5EF4-FFF2-40B4-BE49-F238E27FC236}">
                <a16:creationId xmlns:a16="http://schemas.microsoft.com/office/drawing/2014/main" id="{CA3E3734-D421-49FA-A0FC-A9F4621A90EC}"/>
              </a:ext>
            </a:extLst>
          </p:cNvPr>
          <p:cNvSpPr txBox="1">
            <a:spLocks noChangeArrowheads="1"/>
          </p:cNvSpPr>
          <p:nvPr/>
        </p:nvSpPr>
        <p:spPr bwMode="auto">
          <a:xfrm>
            <a:off x="7039385" y="5385556"/>
            <a:ext cx="4453226" cy="455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Pray one of the </a:t>
            </a:r>
            <a:r>
              <a:rPr lang="en-GB" altLang="en-US" sz="1800" dirty="0">
                <a:solidFill>
                  <a:srgbClr val="255554"/>
                </a:solidFill>
                <a:latin typeface="Arial" panose="020B0604020202020204" pitchFamily="34" charset="0"/>
                <a:cs typeface="Arial" panose="020B0604020202020204" pitchFamily="34" charset="0"/>
                <a:hlinkClick r:id="rId3"/>
              </a:rPr>
              <a:t>Stations of the Cross</a:t>
            </a:r>
            <a:r>
              <a:rPr lang="en-GB" altLang="en-US" sz="2000" dirty="0">
                <a:solidFill>
                  <a:srgbClr val="263692"/>
                </a:solidFill>
                <a:latin typeface="Arial" panose="020B0604020202020204" pitchFamily="34" charset="0"/>
                <a:cs typeface="Arial" panose="020B0604020202020204" pitchFamily="34" charset="0"/>
              </a:rPr>
              <a:t>.</a:t>
            </a:r>
          </a:p>
        </p:txBody>
      </p:sp>
      <p:sp>
        <p:nvSpPr>
          <p:cNvPr id="2" name="Rectangle 1">
            <a:extLst>
              <a:ext uri="{FF2B5EF4-FFF2-40B4-BE49-F238E27FC236}">
                <a16:creationId xmlns:a16="http://schemas.microsoft.com/office/drawing/2014/main" id="{428FF922-85A8-4460-82D5-0C289CD90CDD}"/>
              </a:ext>
            </a:extLst>
          </p:cNvPr>
          <p:cNvSpPr/>
          <p:nvPr/>
        </p:nvSpPr>
        <p:spPr>
          <a:xfrm>
            <a:off x="325439" y="285995"/>
            <a:ext cx="6338392" cy="954088"/>
          </a:xfrm>
          <a:prstGeom prst="rect">
            <a:avLst/>
          </a:prstGeom>
        </p:spPr>
        <p:txBody>
          <a:bodyPr wrap="square">
            <a:spAutoFit/>
          </a:bodyPr>
          <a:lstStyle/>
          <a:p>
            <a:pPr>
              <a:defRPr/>
            </a:pPr>
            <a:r>
              <a:rPr lang="en-GB" sz="2800" i="1">
                <a:solidFill>
                  <a:srgbClr val="255554"/>
                </a:solidFill>
                <a:latin typeface="Arial" panose="020B0604020202020204" pitchFamily="34" charset="0"/>
                <a:cs typeface="Arial" panose="020B0604020202020204" pitchFamily="34" charset="0"/>
              </a:rPr>
              <a:t>“The </a:t>
            </a:r>
            <a:r>
              <a:rPr lang="en-GB" sz="2800" i="1" cap="small">
                <a:solidFill>
                  <a:srgbClr val="255554"/>
                </a:solidFill>
                <a:latin typeface="Arial" panose="020B0604020202020204" pitchFamily="34" charset="0"/>
                <a:cs typeface="Arial" panose="020B0604020202020204" pitchFamily="34" charset="0"/>
              </a:rPr>
              <a:t>Lord</a:t>
            </a:r>
            <a:r>
              <a:rPr lang="en-GB" sz="2800" i="1">
                <a:solidFill>
                  <a:srgbClr val="255554"/>
                </a:solidFill>
                <a:latin typeface="Arial" panose="020B0604020202020204" pitchFamily="34" charset="0"/>
                <a:cs typeface="Arial" panose="020B0604020202020204" pitchFamily="34" charset="0"/>
              </a:rPr>
              <a:t> of hosts is with us; the God of Jacob is our stronghold.”</a:t>
            </a:r>
            <a:endParaRPr lang="en-GB" sz="2800">
              <a:solidFill>
                <a:srgbClr val="255554"/>
              </a:solidFill>
              <a:latin typeface="Arial" panose="020B0604020202020204" pitchFamily="34" charset="0"/>
              <a:cs typeface="Arial" panose="020B0604020202020204" pitchFamily="34" charset="0"/>
            </a:endParaRPr>
          </a:p>
        </p:txBody>
      </p:sp>
      <p:sp>
        <p:nvSpPr>
          <p:cNvPr id="46084" name="Rectangle 6">
            <a:extLst>
              <a:ext uri="{FF2B5EF4-FFF2-40B4-BE49-F238E27FC236}">
                <a16:creationId xmlns:a16="http://schemas.microsoft.com/office/drawing/2014/main" id="{0EB48896-530F-4A42-A9F6-35E14E459B16}"/>
              </a:ext>
            </a:extLst>
          </p:cNvPr>
          <p:cNvSpPr>
            <a:spLocks noChangeArrowheads="1"/>
          </p:cNvSpPr>
          <p:nvPr/>
        </p:nvSpPr>
        <p:spPr bwMode="auto">
          <a:xfrm>
            <a:off x="4821382" y="811458"/>
            <a:ext cx="1729924"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a:solidFill>
                  <a:srgbClr val="255554"/>
                </a:solidFill>
                <a:latin typeface="Arial" panose="020B0604020202020204" pitchFamily="34" charset="0"/>
                <a:cs typeface="Arial" panose="020B0604020202020204" pitchFamily="34" charset="0"/>
              </a:rPr>
              <a:t>Psalm 45</a:t>
            </a:r>
          </a:p>
        </p:txBody>
      </p:sp>
      <p:sp>
        <p:nvSpPr>
          <p:cNvPr id="46089" name="Rectangle 2">
            <a:extLst>
              <a:ext uri="{FF2B5EF4-FFF2-40B4-BE49-F238E27FC236}">
                <a16:creationId xmlns:a16="http://schemas.microsoft.com/office/drawing/2014/main" id="{4C065ADD-5DE0-4EC6-B2BF-FBB9E45C5DD3}"/>
              </a:ext>
            </a:extLst>
          </p:cNvPr>
          <p:cNvSpPr>
            <a:spLocks noChangeArrowheads="1"/>
          </p:cNvSpPr>
          <p:nvPr/>
        </p:nvSpPr>
        <p:spPr bwMode="auto">
          <a:xfrm>
            <a:off x="325439" y="1472444"/>
            <a:ext cx="6338392"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US" altLang="en-US" sz="2000" dirty="0">
                <a:solidFill>
                  <a:srgbClr val="255554"/>
                </a:solidFill>
                <a:latin typeface="Arial" panose="020B0604020202020204" pitchFamily="34" charset="0"/>
                <a:cs typeface="Arial" panose="020B0604020202020204" pitchFamily="34" charset="0"/>
              </a:rPr>
              <a:t>Saint Oscar Romero’s feast is today. Like the writer of today’s psalm, Romero looked on God as his stronghold. God gave him courage to defend the poorest people, despite death threats.</a:t>
            </a: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panose="020B0604020202020204" pitchFamily="34" charset="0"/>
                <a:cs typeface="Arial" panose="020B0604020202020204" pitchFamily="34" charset="0"/>
              </a:rPr>
              <a:t>Many people in the Amazon and around the world receive death threats because they stand up for human rights – like the right to a safe place to live.</a:t>
            </a:r>
          </a:p>
          <a:p>
            <a:endParaRPr lang="en-US" altLang="en-US" sz="1000" dirty="0">
              <a:solidFill>
                <a:srgbClr val="255554"/>
              </a:solidFill>
              <a:latin typeface="Arial" panose="020B0604020202020204" pitchFamily="34" charset="0"/>
              <a:cs typeface="Arial" panose="020B0604020202020204" pitchFamily="34" charset="0"/>
            </a:endParaRPr>
          </a:p>
          <a:p>
            <a:r>
              <a:rPr lang="en-US" altLang="en-US" sz="2000" dirty="0">
                <a:solidFill>
                  <a:srgbClr val="255554"/>
                </a:solidFill>
                <a:latin typeface="Arial" panose="020B0604020202020204" pitchFamily="34" charset="0"/>
                <a:cs typeface="Arial" panose="020B0604020202020204" pitchFamily="34" charset="0"/>
              </a:rPr>
              <a:t>Am I brave enough to stand up for justice?</a:t>
            </a:r>
          </a:p>
        </p:txBody>
      </p:sp>
      <p:sp>
        <p:nvSpPr>
          <p:cNvPr id="17" name="TextBox 16">
            <a:extLst>
              <a:ext uri="{FF2B5EF4-FFF2-40B4-BE49-F238E27FC236}">
                <a16:creationId xmlns:a16="http://schemas.microsoft.com/office/drawing/2014/main" id="{0EDBBF16-C238-44FC-8191-35B8B30538B9}"/>
              </a:ext>
            </a:extLst>
          </p:cNvPr>
          <p:cNvSpPr txBox="1"/>
          <p:nvPr/>
        </p:nvSpPr>
        <p:spPr bwMode="auto">
          <a:xfrm>
            <a:off x="7273925" y="190590"/>
            <a:ext cx="4701527"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24 March</a:t>
            </a:r>
          </a:p>
          <a:p>
            <a:pPr algn="r"/>
            <a:r>
              <a:rPr lang="en-GB" sz="2800">
                <a:solidFill>
                  <a:srgbClr val="255554"/>
                </a:solidFill>
                <a:latin typeface="Arial" panose="020B0604020202020204" pitchFamily="34" charset="0"/>
                <a:cs typeface="Arial" panose="020B0604020202020204" pitchFamily="34" charset="0"/>
              </a:rPr>
              <a:t>Saint Oscar Romero</a:t>
            </a:r>
          </a:p>
        </p:txBody>
      </p:sp>
      <p:pic>
        <p:nvPicPr>
          <p:cNvPr id="10" name="Picture 2">
            <a:extLst>
              <a:ext uri="{FF2B5EF4-FFF2-40B4-BE49-F238E27FC236}">
                <a16:creationId xmlns:a16="http://schemas.microsoft.com/office/drawing/2014/main" id="{7DB51C56-5314-4B92-827A-8E8CDFEBA2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4163" y="1472444"/>
            <a:ext cx="3341291" cy="2957698"/>
          </a:xfrm>
          <a:prstGeom prst="rect">
            <a:avLst/>
          </a:prstGeom>
          <a:noFill/>
          <a:extLst>
            <a:ext uri="{909E8E84-426E-40DD-AFC4-6F175D3DCCD1}">
              <a14:hiddenFill xmlns:a14="http://schemas.microsoft.com/office/drawing/2010/main">
                <a:solidFill>
                  <a:srgbClr val="FFFFFF"/>
                </a:solidFill>
              </a14:hiddenFill>
            </a:ext>
          </a:extLst>
        </p:spPr>
      </p:pic>
      <p:sp>
        <p:nvSpPr>
          <p:cNvPr id="13" name="Rectangle 12">
            <a:extLst>
              <a:ext uri="{FF2B5EF4-FFF2-40B4-BE49-F238E27FC236}">
                <a16:creationId xmlns:a16="http://schemas.microsoft.com/office/drawing/2014/main" id="{72D2F16D-22F1-4837-8574-C653CB49775E}"/>
              </a:ext>
            </a:extLst>
          </p:cNvPr>
          <p:cNvSpPr/>
          <p:nvPr/>
        </p:nvSpPr>
        <p:spPr>
          <a:xfrm>
            <a:off x="6791082" y="4706547"/>
            <a:ext cx="4701529" cy="369332"/>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Watch and share our Romero </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hlinkClick r:id="rId5"/>
              </a:rPr>
              <a:t>video</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a:t>
            </a:r>
          </a:p>
        </p:txBody>
      </p:sp>
      <p:pic>
        <p:nvPicPr>
          <p:cNvPr id="15" name="Picture 1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6" name="Picture 15"/>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4" name="Picture 13">
            <a:hlinkClick r:id="rId8" action="ppaction://hlinksldjump"/>
            <a:extLst>
              <a:ext uri="{FF2B5EF4-FFF2-40B4-BE49-F238E27FC236}">
                <a16:creationId xmlns:a16="http://schemas.microsoft.com/office/drawing/2014/main" id="{97F1C0BF-5A90-4117-99E0-5199BC0923B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1">
            <a:extLst>
              <a:ext uri="{FF2B5EF4-FFF2-40B4-BE49-F238E27FC236}">
                <a16:creationId xmlns:a16="http://schemas.microsoft.com/office/drawing/2014/main" id="{A579CC0B-B229-470A-9E43-4020A8136F95}"/>
              </a:ext>
            </a:extLst>
          </p:cNvPr>
          <p:cNvSpPr>
            <a:spLocks noChangeArrowheads="1"/>
          </p:cNvSpPr>
          <p:nvPr/>
        </p:nvSpPr>
        <p:spPr bwMode="auto">
          <a:xfrm>
            <a:off x="118823" y="285782"/>
            <a:ext cx="603259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“Rejoice, so highly favoured!”</a:t>
            </a:r>
            <a:endParaRPr lang="en-GB" altLang="en-US" sz="2800">
              <a:solidFill>
                <a:srgbClr val="255554"/>
              </a:solidFill>
              <a:latin typeface="Arial" panose="020B0604020202020204" pitchFamily="34" charset="0"/>
              <a:cs typeface="Arial" panose="020B0604020202020204" pitchFamily="34" charset="0"/>
            </a:endParaRPr>
          </a:p>
        </p:txBody>
      </p:sp>
      <p:sp>
        <p:nvSpPr>
          <p:cNvPr id="48131" name="Rectangle 6">
            <a:extLst>
              <a:ext uri="{FF2B5EF4-FFF2-40B4-BE49-F238E27FC236}">
                <a16:creationId xmlns:a16="http://schemas.microsoft.com/office/drawing/2014/main" id="{F7E0B6BB-D0BC-437E-BBF0-2A78B3AEB756}"/>
              </a:ext>
            </a:extLst>
          </p:cNvPr>
          <p:cNvSpPr>
            <a:spLocks noChangeArrowheads="1"/>
          </p:cNvSpPr>
          <p:nvPr/>
        </p:nvSpPr>
        <p:spPr bwMode="auto">
          <a:xfrm>
            <a:off x="3139568" y="809657"/>
            <a:ext cx="24399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2000" dirty="0">
                <a:solidFill>
                  <a:srgbClr val="255554"/>
                </a:solidFill>
                <a:latin typeface="Arial" panose="020B0604020202020204" pitchFamily="34" charset="0"/>
                <a:cs typeface="Arial" panose="020B0604020202020204" pitchFamily="34" charset="0"/>
              </a:rPr>
              <a:t>Luke 1:26-38</a:t>
            </a:r>
          </a:p>
        </p:txBody>
      </p:sp>
      <p:sp>
        <p:nvSpPr>
          <p:cNvPr id="48132" name="Rectangle 2">
            <a:extLst>
              <a:ext uri="{FF2B5EF4-FFF2-40B4-BE49-F238E27FC236}">
                <a16:creationId xmlns:a16="http://schemas.microsoft.com/office/drawing/2014/main" id="{69D7E5D3-F0F3-4483-B385-CA86294671AA}"/>
              </a:ext>
            </a:extLst>
          </p:cNvPr>
          <p:cNvSpPr>
            <a:spLocks noChangeArrowheads="1"/>
          </p:cNvSpPr>
          <p:nvPr/>
        </p:nvSpPr>
        <p:spPr bwMode="auto">
          <a:xfrm>
            <a:off x="216548" y="1601205"/>
            <a:ext cx="6136751"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Mary was reassured by the angel that she need not be afraid about giving birth to Jesus.</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Sister Consilia told us that expectant mothers sometimes arrive at her hospital in Zimbabwe with no food for themselves or clothes for their baby.</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She, the other sisters and the hospital staff reassure the women. She says: </a:t>
            </a:r>
            <a:r>
              <a:rPr lang="en-US" altLang="en-US" sz="2000" dirty="0">
                <a:solidFill>
                  <a:srgbClr val="255554"/>
                </a:solidFill>
                <a:latin typeface="Arial" panose="020B0604020202020204" pitchFamily="34" charset="0"/>
                <a:cs typeface="Arial" panose="020B0604020202020204" pitchFamily="34" charset="0"/>
              </a:rPr>
              <a:t>“We never turn women away.”</a:t>
            </a:r>
            <a:endParaRPr lang="en-GB" altLang="en-US" sz="2000" dirty="0">
              <a:solidFill>
                <a:srgbClr val="255554"/>
              </a:solidFill>
              <a:latin typeface="Arial" panose="020B0604020202020204" pitchFamily="34" charset="0"/>
              <a:cs typeface="Arial" panose="020B0604020202020204" pitchFamily="34" charset="0"/>
            </a:endParaRPr>
          </a:p>
        </p:txBody>
      </p:sp>
      <p:sp>
        <p:nvSpPr>
          <p:cNvPr id="12" name="Rectangle 2">
            <a:extLst>
              <a:ext uri="{FF2B5EF4-FFF2-40B4-BE49-F238E27FC236}">
                <a16:creationId xmlns:a16="http://schemas.microsoft.com/office/drawing/2014/main" id="{E590517E-2F80-4BC4-BAA7-67105BEFA95B}"/>
              </a:ext>
            </a:extLst>
          </p:cNvPr>
          <p:cNvSpPr txBox="1">
            <a:spLocks noChangeArrowheads="1"/>
          </p:cNvSpPr>
          <p:nvPr/>
        </p:nvSpPr>
        <p:spPr bwMode="auto">
          <a:xfrm>
            <a:off x="7279574" y="4438629"/>
            <a:ext cx="4129373" cy="866155"/>
          </a:xfrm>
          <a:prstGeom prst="rect">
            <a:avLst/>
          </a:prstGeom>
          <a:noFill/>
          <a:ln w="9525">
            <a:noFill/>
            <a:miter lim="800000"/>
            <a:headEnd/>
            <a:tailEnd/>
          </a:ln>
        </p:spPr>
        <p:txBody>
          <a:bodyPr lIns="0" tIns="0" rIns="0" bIns="0" anchor="ctr"/>
          <a:lstStyle/>
          <a:p>
            <a:pPr algn="r">
              <a:defRPr/>
            </a:pPr>
            <a:r>
              <a:rPr lang="en-GB" sz="1800" dirty="0">
                <a:solidFill>
                  <a:srgbClr val="255554"/>
                </a:solidFill>
                <a:latin typeface="Arial" panose="020B0604020202020204" pitchFamily="34" charset="0"/>
                <a:cs typeface="Arial" panose="020B0604020202020204" pitchFamily="34" charset="0"/>
              </a:rPr>
              <a:t>Watch our </a:t>
            </a:r>
            <a:r>
              <a:rPr lang="en-GB" sz="1800" dirty="0">
                <a:solidFill>
                  <a:srgbClr val="255554"/>
                </a:solidFill>
                <a:latin typeface="Arial" panose="020B0604020202020204" pitchFamily="34" charset="0"/>
                <a:cs typeface="Arial" panose="020B0604020202020204" pitchFamily="34" charset="0"/>
                <a:hlinkClick r:id="rId3"/>
              </a:rPr>
              <a:t>film</a:t>
            </a:r>
            <a:r>
              <a:rPr lang="en-GB" sz="1800" dirty="0">
                <a:solidFill>
                  <a:srgbClr val="255554"/>
                </a:solidFill>
                <a:latin typeface="Arial" panose="020B0604020202020204" pitchFamily="34" charset="0"/>
                <a:cs typeface="Arial" panose="020B0604020202020204" pitchFamily="34" charset="0"/>
              </a:rPr>
              <a:t> for parishes to find out more about Sister Consilia’s work.</a:t>
            </a:r>
            <a:endParaRPr lang="en-GB" sz="1800" b="1" kern="0" dirty="0">
              <a:solidFill>
                <a:srgbClr val="255554"/>
              </a:solidFill>
              <a:latin typeface="Arial" panose="020B0604020202020204" pitchFamily="34" charset="0"/>
              <a:cs typeface="Arial" panose="020B0604020202020204" pitchFamily="34" charset="0"/>
            </a:endParaRPr>
          </a:p>
        </p:txBody>
      </p:sp>
      <p:sp>
        <p:nvSpPr>
          <p:cNvPr id="17" name="Rectangle 2">
            <a:extLst>
              <a:ext uri="{FF2B5EF4-FFF2-40B4-BE49-F238E27FC236}">
                <a16:creationId xmlns:a16="http://schemas.microsoft.com/office/drawing/2014/main" id="{59E41908-E7E5-46AC-90A6-6830BB5FC36E}"/>
              </a:ext>
            </a:extLst>
          </p:cNvPr>
          <p:cNvSpPr txBox="1">
            <a:spLocks noChangeArrowheads="1"/>
          </p:cNvSpPr>
          <p:nvPr/>
        </p:nvSpPr>
        <p:spPr bwMode="auto">
          <a:xfrm>
            <a:off x="8293768" y="5214207"/>
            <a:ext cx="3115178" cy="725676"/>
          </a:xfrm>
          <a:prstGeom prst="rect">
            <a:avLst/>
          </a:prstGeom>
          <a:noFill/>
          <a:ln w="9525">
            <a:noFill/>
            <a:miter lim="800000"/>
            <a:headEnd/>
            <a:tailEnd/>
          </a:ln>
        </p:spPr>
        <p:txBody>
          <a:bodyPr lIns="0" tIns="0" rIns="0" bIns="0" anchor="ctr"/>
          <a:lstStyle/>
          <a:p>
            <a:pPr algn="r">
              <a:defRPr/>
            </a:pPr>
            <a:r>
              <a:rPr lang="en-GB" sz="1800" kern="0" dirty="0">
                <a:solidFill>
                  <a:srgbClr val="255554"/>
                </a:solidFill>
                <a:latin typeface="Arial" panose="020B0604020202020204" pitchFamily="34" charset="0"/>
                <a:cs typeface="Arial" panose="020B0604020202020204" pitchFamily="34" charset="0"/>
              </a:rPr>
              <a:t>Lord, help me to reassure those who are afraid. Amen </a:t>
            </a:r>
          </a:p>
        </p:txBody>
      </p:sp>
      <p:sp>
        <p:nvSpPr>
          <p:cNvPr id="20" name="TextBox 19">
            <a:extLst>
              <a:ext uri="{FF2B5EF4-FFF2-40B4-BE49-F238E27FC236}">
                <a16:creationId xmlns:a16="http://schemas.microsoft.com/office/drawing/2014/main" id="{3CE14500-2EA6-4656-A499-E22FC99A5D1E}"/>
              </a:ext>
            </a:extLst>
          </p:cNvPr>
          <p:cNvSpPr txBox="1"/>
          <p:nvPr/>
        </p:nvSpPr>
        <p:spPr bwMode="auto">
          <a:xfrm>
            <a:off x="6691745" y="190590"/>
            <a:ext cx="5283707" cy="14927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25 March</a:t>
            </a:r>
          </a:p>
          <a:p>
            <a:pPr algn="r"/>
            <a:r>
              <a:rPr lang="en-GB" sz="2800">
                <a:solidFill>
                  <a:srgbClr val="255554"/>
                </a:solidFill>
                <a:latin typeface="Arial" panose="020B0604020202020204" pitchFamily="34" charset="0"/>
                <a:cs typeface="Arial" panose="020B0604020202020204" pitchFamily="34" charset="0"/>
              </a:rPr>
              <a:t>The Annunciation</a:t>
            </a:r>
          </a:p>
          <a:p>
            <a:pPr algn="r"/>
            <a:endParaRPr lang="en-GB" sz="3500" b="1">
              <a:solidFill>
                <a:srgbClr val="EC008C"/>
              </a:solidFill>
              <a:latin typeface="Arial" panose="020B0604020202020204" pitchFamily="34" charset="0"/>
              <a:cs typeface="Arial" panose="020B0604020202020204" pitchFamily="34" charset="0"/>
            </a:endParaRPr>
          </a:p>
        </p:txBody>
      </p:sp>
      <p:pic>
        <p:nvPicPr>
          <p:cNvPr id="3" name="Picture 2" descr="Sister Consilia in Zimbabwe with a mother and baby in the hospital.">
            <a:extLst>
              <a:ext uri="{FF2B5EF4-FFF2-40B4-BE49-F238E27FC236}">
                <a16:creationId xmlns:a16="http://schemas.microsoft.com/office/drawing/2014/main" id="{6AC419F9-46AF-4ACE-B77B-F2540C8560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99267" y="1422127"/>
            <a:ext cx="4455900" cy="2972459"/>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3" name="Picture 12">
            <a:hlinkClick r:id="rId7" action="ppaction://hlinksldjump"/>
            <a:extLst>
              <a:ext uri="{FF2B5EF4-FFF2-40B4-BE49-F238E27FC236}">
                <a16:creationId xmlns:a16="http://schemas.microsoft.com/office/drawing/2014/main" id="{A4F9E649-8A04-4CAB-9B62-2243E1A7FF3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3">
            <a:extLst>
              <a:ext uri="{FF2B5EF4-FFF2-40B4-BE49-F238E27FC236}">
                <a16:creationId xmlns:a16="http://schemas.microsoft.com/office/drawing/2014/main" id="{5C053406-B8BA-4B23-BF64-D86363C801FA}"/>
              </a:ext>
            </a:extLst>
          </p:cNvPr>
          <p:cNvSpPr txBox="1">
            <a:spLocks noChangeArrowheads="1"/>
          </p:cNvSpPr>
          <p:nvPr/>
        </p:nvSpPr>
        <p:spPr bwMode="auto">
          <a:xfrm>
            <a:off x="1354138" y="3821113"/>
            <a:ext cx="3806825" cy="950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endParaRPr lang="en-GB" altLang="en-US" sz="1400">
              <a:solidFill>
                <a:srgbClr val="263692"/>
              </a:solidFill>
            </a:endParaRPr>
          </a:p>
        </p:txBody>
      </p:sp>
      <p:sp>
        <p:nvSpPr>
          <p:cNvPr id="50180" name="Rectangle 1">
            <a:extLst>
              <a:ext uri="{FF2B5EF4-FFF2-40B4-BE49-F238E27FC236}">
                <a16:creationId xmlns:a16="http://schemas.microsoft.com/office/drawing/2014/main" id="{B81E690C-11EE-46C9-8AC5-405979665CB8}"/>
              </a:ext>
            </a:extLst>
          </p:cNvPr>
          <p:cNvSpPr>
            <a:spLocks noChangeArrowheads="1"/>
          </p:cNvSpPr>
          <p:nvPr/>
        </p:nvSpPr>
        <p:spPr bwMode="auto">
          <a:xfrm>
            <a:off x="363539" y="285998"/>
            <a:ext cx="7236670"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“They have made themselves a calf of molten metal and have worshipped it…” </a:t>
            </a:r>
            <a:endParaRPr lang="en-GB" altLang="en-US" sz="2800">
              <a:solidFill>
                <a:srgbClr val="255554"/>
              </a:solidFill>
              <a:latin typeface="Arial" panose="020B0604020202020204" pitchFamily="34" charset="0"/>
              <a:cs typeface="Arial" panose="020B0604020202020204" pitchFamily="34" charset="0"/>
            </a:endParaRPr>
          </a:p>
        </p:txBody>
      </p:sp>
      <p:sp>
        <p:nvSpPr>
          <p:cNvPr id="50181" name="Rectangle 6">
            <a:extLst>
              <a:ext uri="{FF2B5EF4-FFF2-40B4-BE49-F238E27FC236}">
                <a16:creationId xmlns:a16="http://schemas.microsoft.com/office/drawing/2014/main" id="{74B9FE9C-3C4C-4EA1-8E0E-68A0BDB54E64}"/>
              </a:ext>
            </a:extLst>
          </p:cNvPr>
          <p:cNvSpPr>
            <a:spLocks noChangeArrowheads="1"/>
          </p:cNvSpPr>
          <p:nvPr/>
        </p:nvSpPr>
        <p:spPr bwMode="auto">
          <a:xfrm>
            <a:off x="4314225" y="1159123"/>
            <a:ext cx="24399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a:solidFill>
                  <a:srgbClr val="255554"/>
                </a:solidFill>
                <a:latin typeface="Arial" panose="020B0604020202020204" pitchFamily="34" charset="0"/>
                <a:cs typeface="Arial" panose="020B0604020202020204" pitchFamily="34" charset="0"/>
              </a:rPr>
              <a:t>Exodus 32:7-14</a:t>
            </a:r>
          </a:p>
        </p:txBody>
      </p:sp>
      <p:sp>
        <p:nvSpPr>
          <p:cNvPr id="50182" name="Rectangle 2">
            <a:extLst>
              <a:ext uri="{FF2B5EF4-FFF2-40B4-BE49-F238E27FC236}">
                <a16:creationId xmlns:a16="http://schemas.microsoft.com/office/drawing/2014/main" id="{A908BC04-D008-450B-ADEB-B2A6EDBA19A5}"/>
              </a:ext>
            </a:extLst>
          </p:cNvPr>
          <p:cNvSpPr>
            <a:spLocks noChangeArrowheads="1"/>
          </p:cNvSpPr>
          <p:nvPr/>
        </p:nvSpPr>
        <p:spPr bwMode="auto">
          <a:xfrm>
            <a:off x="363539" y="1746150"/>
            <a:ext cx="6490423" cy="2708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a:ea typeface="MS PGothic"/>
                <a:cs typeface="Arial"/>
              </a:rPr>
              <a:t>As Moses talked to God on the mountain, his people were worshipping a golden calf.</a:t>
            </a:r>
          </a:p>
          <a:p>
            <a:endParaRPr lang="en-GB" altLang="en-US" sz="1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a:ea typeface="MS PGothic"/>
                <a:cs typeface="Arial"/>
              </a:rPr>
              <a:t>Gold mining contaminates land and rivers in the Amazon and people lose their land to big corporations. Some who protest are even killed. Is a precious metal as precious as people’s lives? </a:t>
            </a:r>
          </a:p>
          <a:p>
            <a:endParaRPr lang="en-GB" altLang="en-US" sz="19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a:ea typeface="MS PGothic"/>
                <a:cs typeface="Arial"/>
              </a:rPr>
              <a:t>What do I consider most precious in my life?</a:t>
            </a:r>
          </a:p>
        </p:txBody>
      </p:sp>
      <p:sp>
        <p:nvSpPr>
          <p:cNvPr id="50188" name="Rectangle 3">
            <a:extLst>
              <a:ext uri="{FF2B5EF4-FFF2-40B4-BE49-F238E27FC236}">
                <a16:creationId xmlns:a16="http://schemas.microsoft.com/office/drawing/2014/main" id="{87DF71A6-ABDB-4325-ACED-06B3AD6A3DFD}"/>
              </a:ext>
            </a:extLst>
          </p:cNvPr>
          <p:cNvSpPr txBox="1">
            <a:spLocks noChangeArrowheads="1"/>
          </p:cNvSpPr>
          <p:nvPr/>
        </p:nvSpPr>
        <p:spPr bwMode="auto">
          <a:xfrm>
            <a:off x="7220197" y="5304158"/>
            <a:ext cx="4293889" cy="663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help me to be centred on you and on the things that really matter. Amen</a:t>
            </a:r>
          </a:p>
        </p:txBody>
      </p:sp>
      <p:sp>
        <p:nvSpPr>
          <p:cNvPr id="20" name="TextBox 19">
            <a:extLst>
              <a:ext uri="{FF2B5EF4-FFF2-40B4-BE49-F238E27FC236}">
                <a16:creationId xmlns:a16="http://schemas.microsoft.com/office/drawing/2014/main" id="{2BF10F45-8C90-42E2-A696-B8889CCA7EB5}"/>
              </a:ext>
            </a:extLst>
          </p:cNvPr>
          <p:cNvSpPr txBox="1"/>
          <p:nvPr/>
        </p:nvSpPr>
        <p:spPr bwMode="auto">
          <a:xfrm>
            <a:off x="7365076" y="190590"/>
            <a:ext cx="461037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26 March</a:t>
            </a:r>
          </a:p>
        </p:txBody>
      </p:sp>
      <p:pic>
        <p:nvPicPr>
          <p:cNvPr id="16" name="Picture 15">
            <a:extLst>
              <a:ext uri="{FF2B5EF4-FFF2-40B4-BE49-F238E27FC236}">
                <a16:creationId xmlns:a16="http://schemas.microsoft.com/office/drawing/2014/main" id="{53CCCC1D-9FC7-4EBA-BDC2-825D7FE77B0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92108" y="1012771"/>
            <a:ext cx="4833469" cy="3234397"/>
          </a:xfrm>
          <a:prstGeom prst="rect">
            <a:avLst/>
          </a:prstGeom>
        </p:spPr>
      </p:pic>
      <p:sp>
        <p:nvSpPr>
          <p:cNvPr id="15" name="Rectangle 3">
            <a:extLst>
              <a:ext uri="{FF2B5EF4-FFF2-40B4-BE49-F238E27FC236}">
                <a16:creationId xmlns:a16="http://schemas.microsoft.com/office/drawing/2014/main" id="{418EE342-DD99-4650-B89E-DCDA22227DBE}"/>
              </a:ext>
            </a:extLst>
          </p:cNvPr>
          <p:cNvSpPr txBox="1">
            <a:spLocks noChangeArrowheads="1"/>
          </p:cNvSpPr>
          <p:nvPr/>
        </p:nvSpPr>
        <p:spPr bwMode="auto">
          <a:xfrm>
            <a:off x="6958940" y="4586297"/>
            <a:ext cx="4555146" cy="651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nchor="t"/>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a:ea typeface="MS PGothic"/>
                <a:cs typeface="Arial"/>
                <a:hlinkClick r:id="rId4"/>
              </a:rPr>
              <a:t>Watch Hector</a:t>
            </a:r>
            <a:r>
              <a:rPr lang="en-GB" altLang="en-US" sz="1800" dirty="0">
                <a:solidFill>
                  <a:srgbClr val="255554"/>
                </a:solidFill>
                <a:latin typeface="Arial"/>
                <a:ea typeface="MS PGothic"/>
                <a:cs typeface="Arial"/>
              </a:rPr>
              <a:t> from the Amazon explaining that lives are more valuable than gold.</a:t>
            </a:r>
            <a:endParaRPr lang="en-GB" altLang="en-US" sz="1800" dirty="0">
              <a:solidFill>
                <a:srgbClr val="255554"/>
              </a:solidFill>
              <a:latin typeface="Arial" panose="020B0604020202020204" pitchFamily="34" charset="0"/>
              <a:cs typeface="Arial" panose="020B0604020202020204" pitchFamily="34" charset="0"/>
            </a:endParaRPr>
          </a:p>
        </p:txBody>
      </p:sp>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7" name="Picture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3" name="Picture 12">
            <a:hlinkClick r:id="rId7" action="ppaction://hlinksldjump"/>
            <a:extLst>
              <a:ext uri="{FF2B5EF4-FFF2-40B4-BE49-F238E27FC236}">
                <a16:creationId xmlns:a16="http://schemas.microsoft.com/office/drawing/2014/main" id="{09BE44C2-90B8-446A-A4E4-736B9A0FC72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CAFOD collection box">
            <a:extLst>
              <a:ext uri="{FF2B5EF4-FFF2-40B4-BE49-F238E27FC236}">
                <a16:creationId xmlns:a16="http://schemas.microsoft.com/office/drawing/2014/main" id="{85D6E327-6904-4DD6-921D-98C9A05A2B2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414127" y="957043"/>
            <a:ext cx="4561326" cy="3420995"/>
          </a:xfrm>
          <a:prstGeom prst="rect">
            <a:avLst/>
          </a:prstGeom>
        </p:spPr>
      </p:pic>
      <p:sp>
        <p:nvSpPr>
          <p:cNvPr id="3" name="Rectangle 2">
            <a:extLst>
              <a:ext uri="{FF2B5EF4-FFF2-40B4-BE49-F238E27FC236}">
                <a16:creationId xmlns:a16="http://schemas.microsoft.com/office/drawing/2014/main" id="{8CBF60B5-13F9-4125-B4BB-EEA6C15FF869}"/>
              </a:ext>
            </a:extLst>
          </p:cNvPr>
          <p:cNvSpPr/>
          <p:nvPr/>
        </p:nvSpPr>
        <p:spPr>
          <a:xfrm>
            <a:off x="322264" y="275400"/>
            <a:ext cx="6767306" cy="954107"/>
          </a:xfrm>
          <a:prstGeom prst="rect">
            <a:avLst/>
          </a:prstGeom>
        </p:spPr>
        <p:txBody>
          <a:bodyPr wrap="square">
            <a:spAutoFit/>
          </a:bodyPr>
          <a:lstStyle/>
          <a:p>
            <a:pPr>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“His way of life is </a:t>
            </a:r>
            <a:r>
              <a:rPr lang="en-GB" sz="2800" b="1" i="1" kern="1400">
                <a:solidFill>
                  <a:srgbClr val="255554"/>
                </a:solidFill>
                <a:latin typeface="Arial" panose="020B0604020202020204" pitchFamily="34" charset="0"/>
                <a:ea typeface="Times New Roman" panose="02020603050405020304" pitchFamily="18" charset="0"/>
                <a:cs typeface="Arial" panose="020B0604020202020204" pitchFamily="34" charset="0"/>
              </a:rPr>
              <a:t>not like others’</a:t>
            </a: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 the paths he treads are unfamiliar.”</a:t>
            </a:r>
            <a:r>
              <a:rPr lang="en-GB" sz="2800">
                <a:solidFill>
                  <a:srgbClr val="255554"/>
                </a:solidFill>
                <a:latin typeface="Arial" panose="020B0604020202020204" pitchFamily="34" charset="0"/>
                <a:cs typeface="Arial" panose="020B0604020202020204" pitchFamily="34" charset="0"/>
              </a:rPr>
              <a:t> </a:t>
            </a:r>
            <a:r>
              <a:rPr lang="en-GB" sz="2000">
                <a:solidFill>
                  <a:srgbClr val="255554"/>
                </a:solidFill>
                <a:latin typeface="Arial" panose="020B0604020202020204" pitchFamily="34" charset="0"/>
                <a:cs typeface="Arial" panose="020B0604020202020204" pitchFamily="34" charset="0"/>
              </a:rPr>
              <a:t>Wisdom 2:15</a:t>
            </a:r>
            <a:endParaRPr lang="en-GB" sz="1800">
              <a:solidFill>
                <a:srgbClr val="263692"/>
              </a:solidFill>
            </a:endParaRPr>
          </a:p>
        </p:txBody>
      </p:sp>
      <p:sp>
        <p:nvSpPr>
          <p:cNvPr id="52227" name="Rectangle 2">
            <a:extLst>
              <a:ext uri="{FF2B5EF4-FFF2-40B4-BE49-F238E27FC236}">
                <a16:creationId xmlns:a16="http://schemas.microsoft.com/office/drawing/2014/main" id="{6A56BDF0-E6A6-4090-A649-BF2E0014A9EB}"/>
              </a:ext>
            </a:extLst>
          </p:cNvPr>
          <p:cNvSpPr txBox="1">
            <a:spLocks noChangeArrowheads="1"/>
          </p:cNvSpPr>
          <p:nvPr/>
        </p:nvSpPr>
        <p:spPr bwMode="auto">
          <a:xfrm>
            <a:off x="7089570" y="4546933"/>
            <a:ext cx="4254646"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Standing up for the poorest is different!  Get sponsored to raise money for Lent.</a:t>
            </a:r>
            <a:endParaRPr lang="en-GB" altLang="en-US" sz="1800" dirty="0">
              <a:solidFill>
                <a:srgbClr val="255554"/>
              </a:solidFill>
            </a:endParaRPr>
          </a:p>
        </p:txBody>
      </p:sp>
      <p:sp>
        <p:nvSpPr>
          <p:cNvPr id="52228" name="Rectangle 4">
            <a:extLst>
              <a:ext uri="{FF2B5EF4-FFF2-40B4-BE49-F238E27FC236}">
                <a16:creationId xmlns:a16="http://schemas.microsoft.com/office/drawing/2014/main" id="{850CAA73-7F99-4555-9E3B-09A044721440}"/>
              </a:ext>
            </a:extLst>
          </p:cNvPr>
          <p:cNvSpPr>
            <a:spLocks noChangeArrowheads="1"/>
          </p:cNvSpPr>
          <p:nvPr/>
        </p:nvSpPr>
        <p:spPr bwMode="auto">
          <a:xfrm>
            <a:off x="322263" y="1728602"/>
            <a:ext cx="6909810"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000" dirty="0">
                <a:solidFill>
                  <a:srgbClr val="255554"/>
                </a:solidFill>
                <a:latin typeface="Arial" panose="020B0604020202020204" pitchFamily="34" charset="0"/>
                <a:cs typeface="Arial" panose="020B0604020202020204" pitchFamily="34" charset="0"/>
              </a:rPr>
              <a:t>Today’s reading says that people who are trying to live as God wants will stand out as different. Yet we’re bombarded with adverts that tell us to look like this, act like that or buy this product in order to fit in.</a:t>
            </a:r>
          </a:p>
          <a:p>
            <a:endParaRPr lang="en-GB" altLang="en-US" sz="2000" dirty="0">
              <a:solidFill>
                <a:srgbClr val="255554"/>
              </a:solidFill>
              <a:latin typeface="Arial" panose="020B0604020202020204" pitchFamily="34" charset="0"/>
              <a:cs typeface="Arial" panose="020B0604020202020204" pitchFamily="34" charset="0"/>
            </a:endParaRPr>
          </a:p>
          <a:p>
            <a:r>
              <a:rPr lang="en-GB" altLang="en-US" sz="2000" dirty="0">
                <a:solidFill>
                  <a:srgbClr val="255554"/>
                </a:solidFill>
                <a:latin typeface="Arial" panose="020B0604020202020204" pitchFamily="34" charset="0"/>
                <a:cs typeface="Arial" panose="020B0604020202020204" pitchFamily="34" charset="0"/>
              </a:rPr>
              <a:t>Do I have the courage to live differently, to challenge our consumer-driven society? </a:t>
            </a:r>
          </a:p>
        </p:txBody>
      </p:sp>
      <p:sp>
        <p:nvSpPr>
          <p:cNvPr id="52229" name="Rectangle 2">
            <a:extLst>
              <a:ext uri="{FF2B5EF4-FFF2-40B4-BE49-F238E27FC236}">
                <a16:creationId xmlns:a16="http://schemas.microsoft.com/office/drawing/2014/main" id="{87CAD9FE-5685-402F-815B-3370490B6C94}"/>
              </a:ext>
            </a:extLst>
          </p:cNvPr>
          <p:cNvSpPr txBox="1">
            <a:spLocks noChangeArrowheads="1"/>
          </p:cNvSpPr>
          <p:nvPr/>
        </p:nvSpPr>
        <p:spPr bwMode="auto">
          <a:xfrm>
            <a:off x="6658579" y="5240557"/>
            <a:ext cx="4685637" cy="66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Lord, you created each person as unique. Help me to treasure my difference. Amen.</a:t>
            </a:r>
          </a:p>
        </p:txBody>
      </p:sp>
      <p:sp>
        <p:nvSpPr>
          <p:cNvPr id="18" name="TextBox 17">
            <a:extLst>
              <a:ext uri="{FF2B5EF4-FFF2-40B4-BE49-F238E27FC236}">
                <a16:creationId xmlns:a16="http://schemas.microsoft.com/office/drawing/2014/main" id="{16C84D83-18C6-4924-8782-C1995C699C6C}"/>
              </a:ext>
            </a:extLst>
          </p:cNvPr>
          <p:cNvSpPr txBox="1"/>
          <p:nvPr/>
        </p:nvSpPr>
        <p:spPr bwMode="auto">
          <a:xfrm>
            <a:off x="7488238" y="190590"/>
            <a:ext cx="448721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27 March</a:t>
            </a:r>
          </a:p>
        </p:txBody>
      </p:sp>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6" name="Picture 1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6" action="ppaction://hlinksldjump"/>
            <a:extLst>
              <a:ext uri="{FF2B5EF4-FFF2-40B4-BE49-F238E27FC236}">
                <a16:creationId xmlns:a16="http://schemas.microsoft.com/office/drawing/2014/main" id="{F469AC46-23CD-477F-8087-97AFFD1C3FC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489CFE60-7EB9-4820-8697-D6FE1FCA7F56}"/>
              </a:ext>
            </a:extLst>
          </p:cNvPr>
          <p:cNvSpPr txBox="1">
            <a:spLocks noChangeArrowheads="1"/>
          </p:cNvSpPr>
          <p:nvPr/>
        </p:nvSpPr>
        <p:spPr bwMode="auto">
          <a:xfrm>
            <a:off x="355600" y="191197"/>
            <a:ext cx="6881813" cy="1104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a:t>
            </a:r>
            <a:r>
              <a:rPr lang="en-US" altLang="en-US" sz="2800" i="1">
                <a:solidFill>
                  <a:srgbClr val="255554"/>
                </a:solidFill>
                <a:latin typeface="Arial" panose="020B0604020202020204" pitchFamily="34" charset="0"/>
                <a:cs typeface="Arial" panose="020B0604020202020204" pitchFamily="34" charset="0"/>
              </a:rPr>
              <a:t>You judge by appearances, but I do not judge </a:t>
            </a:r>
            <a:r>
              <a:rPr lang="en-US" altLang="en-US" sz="2800" b="1" i="1">
                <a:solidFill>
                  <a:srgbClr val="255554"/>
                </a:solidFill>
                <a:latin typeface="Arial" panose="020B0604020202020204" pitchFamily="34" charset="0"/>
                <a:cs typeface="Arial" panose="020B0604020202020204" pitchFamily="34" charset="0"/>
              </a:rPr>
              <a:t>anyone</a:t>
            </a:r>
            <a:r>
              <a:rPr lang="en-GB" altLang="en-US" sz="2800" i="1">
                <a:solidFill>
                  <a:srgbClr val="255554"/>
                </a:solidFill>
                <a:latin typeface="Arial" panose="020B0604020202020204" pitchFamily="34" charset="0"/>
                <a:cs typeface="Arial" panose="020B0604020202020204" pitchFamily="34" charset="0"/>
              </a:rPr>
              <a:t>.”</a:t>
            </a:r>
            <a:endParaRPr lang="en-GB" altLang="en-US" sz="2800">
              <a:solidFill>
                <a:srgbClr val="255554"/>
              </a:solidFill>
              <a:latin typeface="Arial" panose="020B0604020202020204" pitchFamily="34" charset="0"/>
              <a:cs typeface="Arial" panose="020B0604020202020204" pitchFamily="34" charset="0"/>
            </a:endParaRPr>
          </a:p>
        </p:txBody>
      </p:sp>
      <p:sp>
        <p:nvSpPr>
          <p:cNvPr id="13" name="Rectangle 3">
            <a:extLst>
              <a:ext uri="{FF2B5EF4-FFF2-40B4-BE49-F238E27FC236}">
                <a16:creationId xmlns:a16="http://schemas.microsoft.com/office/drawing/2014/main" id="{4F233703-0AAE-4E84-BE7E-119C5EE3AB1D}"/>
              </a:ext>
            </a:extLst>
          </p:cNvPr>
          <p:cNvSpPr txBox="1">
            <a:spLocks noChangeArrowheads="1"/>
          </p:cNvSpPr>
          <p:nvPr/>
        </p:nvSpPr>
        <p:spPr bwMode="auto">
          <a:xfrm>
            <a:off x="8823366" y="4617932"/>
            <a:ext cx="2681777" cy="368300"/>
          </a:xfrm>
          <a:prstGeom prst="rect">
            <a:avLst/>
          </a:prstGeom>
          <a:noFill/>
          <a:ln w="9525">
            <a:noFill/>
            <a:miter lim="800000"/>
            <a:headEnd/>
            <a:tailEnd/>
          </a:ln>
        </p:spPr>
        <p:txBody>
          <a:bodyPr lIns="0" tIns="0" rIns="108000" bIns="0"/>
          <a:lstStyle/>
          <a:p>
            <a:pPr algn="r">
              <a:defRPr/>
            </a:pPr>
            <a:r>
              <a:rPr lang="en-GB" sz="1800" kern="0" dirty="0">
                <a:solidFill>
                  <a:srgbClr val="255554"/>
                </a:solidFill>
                <a:latin typeface="Arial" panose="020B0604020202020204" pitchFamily="34" charset="0"/>
                <a:cs typeface="Arial" panose="020B0604020202020204" pitchFamily="34" charset="0"/>
              </a:rPr>
              <a:t>Decide the three values that matter most to you</a:t>
            </a:r>
            <a:r>
              <a:rPr lang="en-GB" sz="2000" kern="0" dirty="0">
                <a:solidFill>
                  <a:srgbClr val="263692"/>
                </a:solidFill>
                <a:latin typeface="Arial" panose="020B0604020202020204" pitchFamily="34" charset="0"/>
                <a:cs typeface="Arial" panose="020B0604020202020204" pitchFamily="34" charset="0"/>
              </a:rPr>
              <a:t>.</a:t>
            </a:r>
            <a:endParaRPr lang="en-GB" sz="2000" b="1" kern="0" dirty="0">
              <a:solidFill>
                <a:srgbClr val="263692"/>
              </a:solidFill>
              <a:latin typeface="Arial" panose="020B0604020202020204" pitchFamily="34" charset="0"/>
              <a:cs typeface="Arial" panose="020B0604020202020204" pitchFamily="34" charset="0"/>
            </a:endParaRPr>
          </a:p>
          <a:p>
            <a:pPr>
              <a:defRPr/>
            </a:pPr>
            <a:endParaRPr lang="en-GB" sz="1800" b="1" kern="0" dirty="0">
              <a:solidFill>
                <a:srgbClr val="263692"/>
              </a:solidFill>
              <a:cs typeface="ＭＳ Ｐゴシック" charset="0"/>
            </a:endParaRPr>
          </a:p>
        </p:txBody>
      </p:sp>
      <p:sp>
        <p:nvSpPr>
          <p:cNvPr id="2" name="Rectangle 1">
            <a:extLst>
              <a:ext uri="{FF2B5EF4-FFF2-40B4-BE49-F238E27FC236}">
                <a16:creationId xmlns:a16="http://schemas.microsoft.com/office/drawing/2014/main" id="{FB99E7EC-E36F-4612-8BB0-AEF4557751C6}"/>
              </a:ext>
            </a:extLst>
          </p:cNvPr>
          <p:cNvSpPr/>
          <p:nvPr/>
        </p:nvSpPr>
        <p:spPr>
          <a:xfrm>
            <a:off x="5155569" y="815182"/>
            <a:ext cx="1680267" cy="400110"/>
          </a:xfrm>
          <a:prstGeom prst="rect">
            <a:avLst/>
          </a:prstGeom>
        </p:spPr>
        <p:txBody>
          <a:bodyPr wrap="none">
            <a:spAutoFit/>
          </a:bodyPr>
          <a:lstStyle/>
          <a:p>
            <a:pPr algn="ctr">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John 8:12-20</a:t>
            </a:r>
            <a:endParaRPr lang="en-GB" sz="2000" dirty="0">
              <a:solidFill>
                <a:srgbClr val="255554"/>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69746E90-31DA-4F01-91DA-C561DCF86E92}"/>
              </a:ext>
            </a:extLst>
          </p:cNvPr>
          <p:cNvSpPr/>
          <p:nvPr/>
        </p:nvSpPr>
        <p:spPr>
          <a:xfrm>
            <a:off x="345628" y="2012570"/>
            <a:ext cx="6648938" cy="1938992"/>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If, like Jesus, we are rooted in love, our natural response to others is not to judge but to have compassion. When we see suffering, we just </a:t>
            </a:r>
            <a:r>
              <a:rPr lang="en-GB"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have</a:t>
            </a: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to respond.</a:t>
            </a:r>
          </a:p>
          <a:p>
            <a:pPr>
              <a:spcAft>
                <a:spcPts val="0"/>
              </a:spcAft>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Compassion is one of the values that underpin CAFOD’s work. Which values underpin </a:t>
            </a:r>
            <a:r>
              <a:rPr lang="en-GB"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your</a:t>
            </a: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life?</a:t>
            </a:r>
          </a:p>
        </p:txBody>
      </p:sp>
      <p:sp>
        <p:nvSpPr>
          <p:cNvPr id="16" name="Rectangle 3">
            <a:extLst>
              <a:ext uri="{FF2B5EF4-FFF2-40B4-BE49-F238E27FC236}">
                <a16:creationId xmlns:a16="http://schemas.microsoft.com/office/drawing/2014/main" id="{5539802E-F3ED-45B1-A57F-CA974A2D70F8}"/>
              </a:ext>
            </a:extLst>
          </p:cNvPr>
          <p:cNvSpPr txBox="1">
            <a:spLocks noChangeArrowheads="1"/>
          </p:cNvSpPr>
          <p:nvPr/>
        </p:nvSpPr>
        <p:spPr bwMode="auto">
          <a:xfrm>
            <a:off x="8704613" y="5324160"/>
            <a:ext cx="2809473" cy="368300"/>
          </a:xfrm>
          <a:prstGeom prst="rect">
            <a:avLst/>
          </a:prstGeom>
          <a:noFill/>
          <a:ln w="9525">
            <a:noFill/>
            <a:miter lim="800000"/>
            <a:headEnd/>
            <a:tailEnd/>
          </a:ln>
        </p:spPr>
        <p:txBody>
          <a:bodyPr lIns="0" tIns="0" rIns="108000" bIns="0"/>
          <a:lstStyle/>
          <a:p>
            <a:pPr algn="r">
              <a:defRPr/>
            </a:pPr>
            <a:r>
              <a:rPr lang="en-GB" sz="1800" kern="0" dirty="0">
                <a:solidFill>
                  <a:srgbClr val="255554"/>
                </a:solidFill>
                <a:latin typeface="Arial" panose="020B0604020202020204" pitchFamily="34" charset="0"/>
                <a:cs typeface="Arial" panose="020B0604020202020204" pitchFamily="34" charset="0"/>
              </a:rPr>
              <a:t>Lord, help me never to condemn anyone. Amen.</a:t>
            </a:r>
            <a:endParaRPr lang="en-GB" sz="1800" b="1" kern="0" dirty="0">
              <a:solidFill>
                <a:srgbClr val="255554"/>
              </a:solidFill>
              <a:latin typeface="Arial" panose="020B0604020202020204" pitchFamily="34" charset="0"/>
              <a:cs typeface="Arial" panose="020B0604020202020204" pitchFamily="34" charset="0"/>
            </a:endParaRPr>
          </a:p>
          <a:p>
            <a:pPr>
              <a:defRPr/>
            </a:pPr>
            <a:endParaRPr lang="en-GB" sz="1800" b="1" kern="0" dirty="0">
              <a:solidFill>
                <a:srgbClr val="263692"/>
              </a:solidFill>
              <a:cs typeface="ＭＳ Ｐゴシック" charset="0"/>
            </a:endParaRPr>
          </a:p>
        </p:txBody>
      </p:sp>
      <p:sp>
        <p:nvSpPr>
          <p:cNvPr id="21" name="TextBox 20">
            <a:extLst>
              <a:ext uri="{FF2B5EF4-FFF2-40B4-BE49-F238E27FC236}">
                <a16:creationId xmlns:a16="http://schemas.microsoft.com/office/drawing/2014/main" id="{E5A0ED08-76EA-478B-B071-7EFFCFC2883E}"/>
              </a:ext>
            </a:extLst>
          </p:cNvPr>
          <p:cNvSpPr txBox="1"/>
          <p:nvPr/>
        </p:nvSpPr>
        <p:spPr bwMode="auto">
          <a:xfrm>
            <a:off x="7523588" y="190590"/>
            <a:ext cx="44518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30 March</a:t>
            </a:r>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5" action="ppaction://hlinksldjump"/>
            <a:extLst>
              <a:ext uri="{FF2B5EF4-FFF2-40B4-BE49-F238E27FC236}">
                <a16:creationId xmlns:a16="http://schemas.microsoft.com/office/drawing/2014/main" id="{8F24F44D-4BC0-4848-9CEC-E8DBF685F61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pic>
        <p:nvPicPr>
          <p:cNvPr id="7" name="Picture 6" descr="Father Alvaro Torres, Venezuela">
            <a:extLst>
              <a:ext uri="{FF2B5EF4-FFF2-40B4-BE49-F238E27FC236}">
                <a16:creationId xmlns:a16="http://schemas.microsoft.com/office/drawing/2014/main" id="{E56635EB-A3FD-47BE-8F44-9E85FD1ADF6F}"/>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409074" y="1070583"/>
            <a:ext cx="4529075" cy="301938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3" name="Rectangle 1">
            <a:extLst>
              <a:ext uri="{FF2B5EF4-FFF2-40B4-BE49-F238E27FC236}">
                <a16:creationId xmlns:a16="http://schemas.microsoft.com/office/drawing/2014/main" id="{C1869ECA-A22D-4276-98B7-74FA8AB17EC5}"/>
              </a:ext>
            </a:extLst>
          </p:cNvPr>
          <p:cNvSpPr>
            <a:spLocks noChangeArrowheads="1"/>
          </p:cNvSpPr>
          <p:nvPr/>
        </p:nvSpPr>
        <p:spPr bwMode="auto">
          <a:xfrm>
            <a:off x="271464" y="290125"/>
            <a:ext cx="5725576"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“Do not hide your</a:t>
            </a:r>
            <a:r>
              <a:rPr lang="en-GB" altLang="en-US" sz="2800" b="1" i="1">
                <a:solidFill>
                  <a:srgbClr val="255554"/>
                </a:solidFill>
                <a:latin typeface="Arial" panose="020B0604020202020204" pitchFamily="34" charset="0"/>
                <a:cs typeface="Arial" panose="020B0604020202020204" pitchFamily="34" charset="0"/>
              </a:rPr>
              <a:t> face </a:t>
            </a:r>
            <a:r>
              <a:rPr lang="en-GB" altLang="en-US" sz="2800" i="1">
                <a:solidFill>
                  <a:srgbClr val="255554"/>
                </a:solidFill>
                <a:latin typeface="Arial" panose="020B0604020202020204" pitchFamily="34" charset="0"/>
                <a:cs typeface="Arial" panose="020B0604020202020204" pitchFamily="34" charset="0"/>
              </a:rPr>
              <a:t>from me...” </a:t>
            </a:r>
          </a:p>
          <a:p>
            <a:r>
              <a:rPr lang="en-GB" altLang="en-US" sz="2800" i="1">
                <a:solidFill>
                  <a:srgbClr val="255554"/>
                </a:solidFill>
              </a:rPr>
              <a:t>				    </a:t>
            </a:r>
            <a:r>
              <a:rPr lang="en-GB" altLang="en-US" sz="2000">
                <a:solidFill>
                  <a:srgbClr val="255554"/>
                </a:solidFill>
                <a:latin typeface="Arial" panose="020B0604020202020204" pitchFamily="34" charset="0"/>
                <a:cs typeface="Arial" panose="020B0604020202020204" pitchFamily="34" charset="0"/>
              </a:rPr>
              <a:t>Psalm 101</a:t>
            </a:r>
          </a:p>
        </p:txBody>
      </p:sp>
      <p:sp>
        <p:nvSpPr>
          <p:cNvPr id="18" name="TextBox 17">
            <a:extLst>
              <a:ext uri="{FF2B5EF4-FFF2-40B4-BE49-F238E27FC236}">
                <a16:creationId xmlns:a16="http://schemas.microsoft.com/office/drawing/2014/main" id="{473F40C1-3653-4238-B447-2CBF17FD6F26}"/>
              </a:ext>
            </a:extLst>
          </p:cNvPr>
          <p:cNvSpPr txBox="1"/>
          <p:nvPr/>
        </p:nvSpPr>
        <p:spPr bwMode="auto">
          <a:xfrm>
            <a:off x="7375650" y="190590"/>
            <a:ext cx="459980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31 March</a:t>
            </a:r>
          </a:p>
        </p:txBody>
      </p:sp>
      <p:sp>
        <p:nvSpPr>
          <p:cNvPr id="12" name="Rectangle 11">
            <a:extLst>
              <a:ext uri="{FF2B5EF4-FFF2-40B4-BE49-F238E27FC236}">
                <a16:creationId xmlns:a16="http://schemas.microsoft.com/office/drawing/2014/main" id="{33724E9C-80EF-4B7D-8006-A7E176B6E1AA}"/>
              </a:ext>
            </a:extLst>
          </p:cNvPr>
          <p:cNvSpPr/>
          <p:nvPr/>
        </p:nvSpPr>
        <p:spPr>
          <a:xfrm>
            <a:off x="345628" y="1851115"/>
            <a:ext cx="6769656" cy="1938992"/>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The psalm today invites us to seek God’s face. </a:t>
            </a:r>
          </a:p>
          <a:p>
            <a:pPr>
              <a:spcAft>
                <a:spcPts val="0"/>
              </a:spcAft>
              <a:defRPr/>
            </a:pPr>
            <a:endParaRPr lang="en-GB" sz="1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The face of God is all around us, in those who act for justice and peace, in those who choose to love and in every person. We are all made in God’s image. </a:t>
            </a:r>
          </a:p>
          <a:p>
            <a:pPr>
              <a:spcAft>
                <a:spcPts val="0"/>
              </a:spcAft>
              <a:defRPr/>
            </a:pPr>
            <a:endParaRPr lang="en-GB" sz="1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Do I recognise God’s face in those around me?</a:t>
            </a:r>
          </a:p>
        </p:txBody>
      </p:sp>
      <p:sp>
        <p:nvSpPr>
          <p:cNvPr id="13" name="Rectangle 12">
            <a:extLst>
              <a:ext uri="{FF2B5EF4-FFF2-40B4-BE49-F238E27FC236}">
                <a16:creationId xmlns:a16="http://schemas.microsoft.com/office/drawing/2014/main" id="{28EC28C0-371B-4E97-8571-E0FD78307794}"/>
              </a:ext>
            </a:extLst>
          </p:cNvPr>
          <p:cNvSpPr/>
          <p:nvPr/>
        </p:nvSpPr>
        <p:spPr>
          <a:xfrm>
            <a:off x="8191042" y="4567750"/>
            <a:ext cx="3323044" cy="646331"/>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Try to spot the face of God at least three times today.</a:t>
            </a:r>
            <a:endParaRPr lang="en-GB" sz="18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14" name="Rectangle 13">
            <a:extLst>
              <a:ext uri="{FF2B5EF4-FFF2-40B4-BE49-F238E27FC236}">
                <a16:creationId xmlns:a16="http://schemas.microsoft.com/office/drawing/2014/main" id="{E6D6E68B-BFF9-49A2-82B5-2FCC4DC524CC}"/>
              </a:ext>
            </a:extLst>
          </p:cNvPr>
          <p:cNvSpPr/>
          <p:nvPr/>
        </p:nvSpPr>
        <p:spPr>
          <a:xfrm>
            <a:off x="7813964" y="5399286"/>
            <a:ext cx="3700122" cy="369332"/>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Lord, show me your face. Amen</a:t>
            </a:r>
            <a:endParaRPr lang="en-GB" sz="18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5" name="Picture 14">
            <a:hlinkClick r:id="rId5" action="ppaction://hlinksldjump"/>
            <a:extLst>
              <a:ext uri="{FF2B5EF4-FFF2-40B4-BE49-F238E27FC236}">
                <a16:creationId xmlns:a16="http://schemas.microsoft.com/office/drawing/2014/main" id="{C89A0BA8-3578-4348-AEF7-1321CB2EC29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pic>
        <p:nvPicPr>
          <p:cNvPr id="3" name="Picture 2" descr="Seven-month-old Srey Reaj in Cambodia.">
            <a:extLst>
              <a:ext uri="{FF2B5EF4-FFF2-40B4-BE49-F238E27FC236}">
                <a16:creationId xmlns:a16="http://schemas.microsoft.com/office/drawing/2014/main" id="{8C195EFA-8DF8-47AE-AEB2-0039B99358F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074143" y="940586"/>
            <a:ext cx="4846393" cy="3225539"/>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15BDF71-6A75-4D27-B22D-CBFDA0DC346E}"/>
              </a:ext>
            </a:extLst>
          </p:cNvPr>
          <p:cNvSpPr/>
          <p:nvPr/>
        </p:nvSpPr>
        <p:spPr>
          <a:xfrm>
            <a:off x="276225" y="281238"/>
            <a:ext cx="6409583" cy="954107"/>
          </a:xfrm>
          <a:prstGeom prst="rect">
            <a:avLst/>
          </a:prstGeom>
        </p:spPr>
        <p:txBody>
          <a:bodyPr wrap="square">
            <a:spAutoFit/>
          </a:bodyPr>
          <a:lstStyle/>
          <a:p>
            <a:pPr>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“He has sent his angel to </a:t>
            </a:r>
            <a:r>
              <a:rPr lang="en-GB" sz="2800" b="1" i="1" kern="1400">
                <a:solidFill>
                  <a:srgbClr val="255554"/>
                </a:solidFill>
                <a:latin typeface="Arial" panose="020B0604020202020204" pitchFamily="34" charset="0"/>
                <a:ea typeface="Times New Roman" panose="02020603050405020304" pitchFamily="18" charset="0"/>
                <a:cs typeface="Arial" panose="020B0604020202020204" pitchFamily="34" charset="0"/>
              </a:rPr>
              <a:t>rescue</a:t>
            </a: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 his servants…”    </a:t>
            </a:r>
            <a:r>
              <a:rPr lang="en-GB" sz="2000">
                <a:solidFill>
                  <a:srgbClr val="255554"/>
                </a:solidFill>
                <a:latin typeface="Arial" panose="020B0604020202020204" pitchFamily="34" charset="0"/>
                <a:cs typeface="Arial" panose="020B0604020202020204" pitchFamily="34" charset="0"/>
              </a:rPr>
              <a:t>Daniel 3</a:t>
            </a:r>
          </a:p>
        </p:txBody>
      </p:sp>
      <p:sp>
        <p:nvSpPr>
          <p:cNvPr id="4" name="Rectangle 3">
            <a:extLst>
              <a:ext uri="{FF2B5EF4-FFF2-40B4-BE49-F238E27FC236}">
                <a16:creationId xmlns:a16="http://schemas.microsoft.com/office/drawing/2014/main" id="{8418BE6A-D1CA-4186-B6A3-00F5488E16D7}"/>
              </a:ext>
            </a:extLst>
          </p:cNvPr>
          <p:cNvSpPr/>
          <p:nvPr/>
        </p:nvSpPr>
        <p:spPr>
          <a:xfrm>
            <a:off x="276225" y="1836472"/>
            <a:ext cx="6409584" cy="1477328"/>
          </a:xfrm>
          <a:prstGeom prst="rect">
            <a:avLst/>
          </a:prstGeom>
        </p:spPr>
        <p:txBody>
          <a:bodyPr wrap="square">
            <a:spAutoFit/>
          </a:bodyPr>
          <a:lstStyle/>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The Book of Daniel tells a story of God rescuing three men from a fiery furnace. We may not face a furnace, but the criticism of others can sometimes seem as bad. </a:t>
            </a:r>
          </a:p>
          <a:p>
            <a:pPr>
              <a:spcAft>
                <a:spcPts val="0"/>
              </a:spcAft>
              <a:defRPr/>
            </a:pPr>
            <a:endParaRPr lang="en-GB" sz="10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From what do I want God to rescue me?</a:t>
            </a:r>
          </a:p>
        </p:txBody>
      </p:sp>
      <p:sp>
        <p:nvSpPr>
          <p:cNvPr id="5" name="Rectangle 4">
            <a:extLst>
              <a:ext uri="{FF2B5EF4-FFF2-40B4-BE49-F238E27FC236}">
                <a16:creationId xmlns:a16="http://schemas.microsoft.com/office/drawing/2014/main" id="{8F0F9E28-6675-4632-996F-F22E2B0528CE}"/>
              </a:ext>
            </a:extLst>
          </p:cNvPr>
          <p:cNvSpPr/>
          <p:nvPr/>
        </p:nvSpPr>
        <p:spPr>
          <a:xfrm>
            <a:off x="7858108" y="4552659"/>
            <a:ext cx="3647035" cy="677108"/>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Small actions make a difference. Do a kind act today</a:t>
            </a:r>
            <a:r>
              <a:rPr lang="en-GB" sz="2000" kern="1400" dirty="0">
                <a:solidFill>
                  <a:srgbClr val="263692"/>
                </a:solidFill>
                <a:latin typeface="Arial" panose="020B0604020202020204" pitchFamily="34" charset="0"/>
                <a:ea typeface="Times New Roman" panose="02020603050405020304" pitchFamily="18" charset="0"/>
                <a:cs typeface="Arial" panose="020B0604020202020204" pitchFamily="34" charset="0"/>
              </a:rPr>
              <a:t>.</a:t>
            </a:r>
            <a:endParaRPr lang="en-GB" sz="2000" dirty="0">
              <a:solidFill>
                <a:srgbClr val="FF0000"/>
              </a:solidFill>
              <a:latin typeface="Arial" panose="020B0604020202020204" pitchFamily="34" charset="0"/>
              <a:ea typeface="Times New Roman" panose="02020603050405020304" pitchFamily="18" charset="0"/>
              <a:cs typeface="Arial" panose="020B0604020202020204" pitchFamily="34" charset="0"/>
            </a:endParaRPr>
          </a:p>
        </p:txBody>
      </p:sp>
      <p:sp>
        <p:nvSpPr>
          <p:cNvPr id="15" name="Rectangle 14">
            <a:extLst>
              <a:ext uri="{FF2B5EF4-FFF2-40B4-BE49-F238E27FC236}">
                <a16:creationId xmlns:a16="http://schemas.microsoft.com/office/drawing/2014/main" id="{3EF1101C-B15F-47F8-9E06-269CEC973065}"/>
              </a:ext>
            </a:extLst>
          </p:cNvPr>
          <p:cNvSpPr/>
          <p:nvPr/>
        </p:nvSpPr>
        <p:spPr>
          <a:xfrm>
            <a:off x="8379045" y="5260786"/>
            <a:ext cx="3015791" cy="646331"/>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God of the impossible, help me to trust you. Amen</a:t>
            </a:r>
            <a:endParaRPr lang="en-GB" sz="18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20" name="TextBox 19">
            <a:extLst>
              <a:ext uri="{FF2B5EF4-FFF2-40B4-BE49-F238E27FC236}">
                <a16:creationId xmlns:a16="http://schemas.microsoft.com/office/drawing/2014/main" id="{FC892322-6BBA-4432-9C16-95E4BE0BF4CC}"/>
              </a:ext>
            </a:extLst>
          </p:cNvPr>
          <p:cNvSpPr txBox="1"/>
          <p:nvPr/>
        </p:nvSpPr>
        <p:spPr bwMode="auto">
          <a:xfrm>
            <a:off x="7387525" y="167860"/>
            <a:ext cx="462722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1 April</a:t>
            </a:r>
          </a:p>
        </p:txBody>
      </p:sp>
      <p:pic>
        <p:nvPicPr>
          <p:cNvPr id="6" name="Picture 5" descr="Fire">
            <a:extLst>
              <a:ext uri="{FF2B5EF4-FFF2-40B4-BE49-F238E27FC236}">
                <a16:creationId xmlns:a16="http://schemas.microsoft.com/office/drawing/2014/main" id="{DD5FA289-9A0D-4E7B-A70B-1B5D2191CD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58108" y="1039633"/>
            <a:ext cx="4057667" cy="3050229"/>
          </a:xfrm>
          <a:prstGeom prst="rect">
            <a:avLst/>
          </a:prstGeom>
        </p:spPr>
      </p:pic>
      <p:pic>
        <p:nvPicPr>
          <p:cNvPr id="11" name="Picture 1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6" action="ppaction://hlinksldjump"/>
            <a:extLst>
              <a:ext uri="{FF2B5EF4-FFF2-40B4-BE49-F238E27FC236}">
                <a16:creationId xmlns:a16="http://schemas.microsoft.com/office/drawing/2014/main" id="{CA40C794-F1C0-4F21-9823-978B771420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7F0336A-63DE-421F-BE2D-B46AD7DD6AAB}"/>
              </a:ext>
            </a:extLst>
          </p:cNvPr>
          <p:cNvSpPr/>
          <p:nvPr/>
        </p:nvSpPr>
        <p:spPr>
          <a:xfrm>
            <a:off x="238125" y="274883"/>
            <a:ext cx="6521621" cy="1385887"/>
          </a:xfrm>
          <a:prstGeom prst="rect">
            <a:avLst/>
          </a:prstGeom>
        </p:spPr>
        <p:txBody>
          <a:bodyPr wrap="square">
            <a:spAutoFit/>
          </a:bodyPr>
          <a:lstStyle/>
          <a:p>
            <a:pPr>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“Here now is my </a:t>
            </a:r>
            <a:r>
              <a:rPr lang="en-GB" sz="2800" b="1" i="1" kern="1400">
                <a:solidFill>
                  <a:srgbClr val="255554"/>
                </a:solidFill>
                <a:latin typeface="Arial" panose="020B0604020202020204" pitchFamily="34" charset="0"/>
                <a:ea typeface="Times New Roman" panose="02020603050405020304" pitchFamily="18" charset="0"/>
                <a:cs typeface="Arial" panose="020B0604020202020204" pitchFamily="34" charset="0"/>
              </a:rPr>
              <a:t>covenant</a:t>
            </a: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 with you: you shall become the father of a multitude of nations.”</a:t>
            </a:r>
            <a:endParaRPr lang="en-GB" sz="2800">
              <a:solidFill>
                <a:srgbClr val="255554"/>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727A02AF-0933-4D1A-8B73-ABA03BE59A4D}"/>
              </a:ext>
            </a:extLst>
          </p:cNvPr>
          <p:cNvSpPr/>
          <p:nvPr/>
        </p:nvSpPr>
        <p:spPr>
          <a:xfrm>
            <a:off x="4090138" y="1221033"/>
            <a:ext cx="1922321" cy="400110"/>
          </a:xfrm>
          <a:prstGeom prst="rect">
            <a:avLst/>
          </a:prstGeom>
        </p:spPr>
        <p:txBody>
          <a:bodyPr wrap="none">
            <a:spAutoFit/>
          </a:bodyPr>
          <a:lstStyle/>
          <a:p>
            <a:pPr algn="ct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Genesis 17:3-9</a:t>
            </a:r>
            <a:endParaRPr lang="en-GB" sz="2000">
              <a:solidFill>
                <a:srgbClr val="255554"/>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87428D91-4E6B-4F30-B2F2-F92A43702251}"/>
              </a:ext>
            </a:extLst>
          </p:cNvPr>
          <p:cNvSpPr/>
          <p:nvPr/>
        </p:nvSpPr>
        <p:spPr>
          <a:xfrm>
            <a:off x="256381" y="2135198"/>
            <a:ext cx="6521621" cy="1938992"/>
          </a:xfrm>
          <a:prstGeom prst="rect">
            <a:avLst/>
          </a:prstGeom>
        </p:spPr>
        <p:txBody>
          <a:bodyPr wrap="square">
            <a:spAutoFit/>
          </a:bodyPr>
          <a:lstStyle/>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God made a covenant with Abraham and he became father of many generations. </a:t>
            </a:r>
          </a:p>
          <a:p>
            <a:pPr>
              <a:spcAft>
                <a:spcPts val="0"/>
              </a:spcAft>
              <a:defRPr/>
            </a:pPr>
            <a:endParaRPr lang="en-GB" sz="10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What kind of covenant are we making with the Earth? How will the next generations remember us? </a:t>
            </a:r>
          </a:p>
          <a:p>
            <a:pPr>
              <a:spcAft>
                <a:spcPts val="0"/>
              </a:spcAft>
              <a:defRPr/>
            </a:pPr>
            <a:endParaRPr lang="en-GB" sz="10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Our choices today can promise them a healthy planet.</a:t>
            </a:r>
          </a:p>
        </p:txBody>
      </p:sp>
      <p:sp>
        <p:nvSpPr>
          <p:cNvPr id="6" name="Rectangle 5">
            <a:extLst>
              <a:ext uri="{FF2B5EF4-FFF2-40B4-BE49-F238E27FC236}">
                <a16:creationId xmlns:a16="http://schemas.microsoft.com/office/drawing/2014/main" id="{CE664038-AF34-41C8-BF39-CA0F4EDC2C06}"/>
              </a:ext>
            </a:extLst>
          </p:cNvPr>
          <p:cNvSpPr/>
          <p:nvPr/>
        </p:nvSpPr>
        <p:spPr>
          <a:xfrm>
            <a:off x="7232073" y="5245711"/>
            <a:ext cx="4273070"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Lord, may future generations remember my own with a blessing. Amen.</a:t>
            </a:r>
            <a:endParaRPr lang="en-GB" sz="1800" dirty="0">
              <a:solidFill>
                <a:srgbClr val="255554"/>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4EC8F538-1749-4431-87F7-1C8B14967639}"/>
              </a:ext>
            </a:extLst>
          </p:cNvPr>
          <p:cNvSpPr txBox="1"/>
          <p:nvPr/>
        </p:nvSpPr>
        <p:spPr bwMode="auto">
          <a:xfrm>
            <a:off x="6983145" y="190590"/>
            <a:ext cx="499230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Thursday 2 April</a:t>
            </a:r>
          </a:p>
        </p:txBody>
      </p:sp>
      <p:pic>
        <p:nvPicPr>
          <p:cNvPr id="7" name="Picture 6">
            <a:extLst>
              <a:ext uri="{FF2B5EF4-FFF2-40B4-BE49-F238E27FC236}">
                <a16:creationId xmlns:a16="http://schemas.microsoft.com/office/drawing/2014/main" id="{AFBDC971-7749-4FCF-BCA1-E7EA78021C2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3145" y="925793"/>
            <a:ext cx="4941474" cy="3428946"/>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1" name="Picture 10">
            <a:hlinkClick r:id="rId6" action="ppaction://hlinksldjump"/>
            <a:extLst>
              <a:ext uri="{FF2B5EF4-FFF2-40B4-BE49-F238E27FC236}">
                <a16:creationId xmlns:a16="http://schemas.microsoft.com/office/drawing/2014/main" id="{8999EFEF-86B4-43C3-9F30-A605648170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3" name="Rectangle 12">
            <a:extLst>
              <a:ext uri="{FF2B5EF4-FFF2-40B4-BE49-F238E27FC236}">
                <a16:creationId xmlns:a16="http://schemas.microsoft.com/office/drawing/2014/main" id="{EEA06E53-2126-47A2-9941-A6E734BB5639}"/>
              </a:ext>
            </a:extLst>
          </p:cNvPr>
          <p:cNvSpPr/>
          <p:nvPr/>
        </p:nvSpPr>
        <p:spPr>
          <a:xfrm>
            <a:off x="6778003" y="4566723"/>
            <a:ext cx="4736084"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Ask an older person: For what would you most thank your grandparents’ generation?</a:t>
            </a:r>
            <a:endParaRPr lang="en-GB" sz="1800" dirty="0">
              <a:solidFill>
                <a:srgbClr val="255554"/>
              </a:solidFill>
              <a:latin typeface="Arial" panose="020B0604020202020204" pitchFamily="34" charset="0"/>
              <a:cs typeface="Arial" panose="020B0604020202020204" pitchFamily="34"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7E077D3-A313-4291-85E9-9CF28B9CEB90}"/>
              </a:ext>
            </a:extLst>
          </p:cNvPr>
          <p:cNvSpPr/>
          <p:nvPr/>
        </p:nvSpPr>
        <p:spPr>
          <a:xfrm>
            <a:off x="198438" y="269115"/>
            <a:ext cx="8566150" cy="523875"/>
          </a:xfrm>
          <a:prstGeom prst="rect">
            <a:avLst/>
          </a:prstGeom>
        </p:spPr>
        <p:txBody>
          <a:bodyPr>
            <a:spAutoFit/>
          </a:bodyPr>
          <a:lstStyle/>
          <a:p>
            <a:pPr>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“The waves of death rose about me…” </a:t>
            </a:r>
            <a:endParaRPr lang="en-GB" sz="2800">
              <a:solidFill>
                <a:srgbClr val="255554"/>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8998CA13-C0F2-4B0B-8F7A-B9301AA0B19E}"/>
              </a:ext>
            </a:extLst>
          </p:cNvPr>
          <p:cNvSpPr/>
          <p:nvPr/>
        </p:nvSpPr>
        <p:spPr>
          <a:xfrm>
            <a:off x="4782808" y="792990"/>
            <a:ext cx="1694695" cy="400110"/>
          </a:xfrm>
          <a:prstGeom prst="rect">
            <a:avLst/>
          </a:prstGeom>
        </p:spPr>
        <p:txBody>
          <a:bodyPr wrap="none">
            <a:spAutoFit/>
          </a:bodyPr>
          <a:lstStyle/>
          <a:p>
            <a:pPr algn="ct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Psalm 17:2-7</a:t>
            </a:r>
            <a:endParaRPr lang="en-GB" sz="2000">
              <a:solidFill>
                <a:srgbClr val="255554"/>
              </a:solidFill>
              <a:latin typeface="Arial" panose="020B0604020202020204" pitchFamily="34" charset="0"/>
              <a:cs typeface="Arial" panose="020B0604020202020204" pitchFamily="34" charset="0"/>
            </a:endParaRPr>
          </a:p>
        </p:txBody>
      </p:sp>
      <p:sp>
        <p:nvSpPr>
          <p:cNvPr id="19" name="TextBox 18">
            <a:extLst>
              <a:ext uri="{FF2B5EF4-FFF2-40B4-BE49-F238E27FC236}">
                <a16:creationId xmlns:a16="http://schemas.microsoft.com/office/drawing/2014/main" id="{9F3A5D5F-CDE6-4BA4-8CB4-1F031C1E4D56}"/>
              </a:ext>
            </a:extLst>
          </p:cNvPr>
          <p:cNvSpPr txBox="1"/>
          <p:nvPr/>
        </p:nvSpPr>
        <p:spPr bwMode="auto">
          <a:xfrm>
            <a:off x="7210697" y="190590"/>
            <a:ext cx="476475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Friday 3 April</a:t>
            </a:r>
          </a:p>
        </p:txBody>
      </p:sp>
      <p:sp>
        <p:nvSpPr>
          <p:cNvPr id="12" name="Rectangle 11">
            <a:extLst>
              <a:ext uri="{FF2B5EF4-FFF2-40B4-BE49-F238E27FC236}">
                <a16:creationId xmlns:a16="http://schemas.microsoft.com/office/drawing/2014/main" id="{D922AD84-61F1-4F8B-9134-5936807A448B}"/>
              </a:ext>
            </a:extLst>
          </p:cNvPr>
          <p:cNvSpPr/>
          <p:nvPr/>
        </p:nvSpPr>
        <p:spPr>
          <a:xfrm>
            <a:off x="345629" y="1459501"/>
            <a:ext cx="6696440" cy="2554545"/>
          </a:xfrm>
          <a:prstGeom prst="rect">
            <a:avLst/>
          </a:prstGeom>
        </p:spPr>
        <p:txBody>
          <a:bodyPr wrap="square">
            <a:spAutoFit/>
          </a:bodyPr>
          <a:lstStyle/>
          <a:p>
            <a:pPr>
              <a:spcAft>
                <a:spcPts val="0"/>
              </a:spcAft>
              <a:defRPr/>
            </a:pPr>
            <a:endParaRPr lang="en-US" sz="1000" i="1" kern="1400" dirty="0">
              <a:solidFill>
                <a:srgbClr val="263692"/>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US"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“Extractive oil, gas, gold companies, those who open roads saying they will bring development, see the forests as their warehouse… the indigenous people do not see the forest as a million dollars but as their home. Therefore, it must be defended.” </a:t>
            </a:r>
          </a:p>
          <a:p>
            <a:pPr>
              <a:spcAft>
                <a:spcPts val="0"/>
              </a:spcAft>
              <a:defRPr/>
            </a:pPr>
            <a:endParaRPr lang="en-US" sz="1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US"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“We want to… tell humanity that we are worried. What are we doing to our home? What are we doing to the earth?” </a:t>
            </a:r>
            <a:endParaRPr lang="en-GB"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13" name="Rectangle 12">
            <a:extLst>
              <a:ext uri="{FF2B5EF4-FFF2-40B4-BE49-F238E27FC236}">
                <a16:creationId xmlns:a16="http://schemas.microsoft.com/office/drawing/2014/main" id="{77C38A4F-78F8-4E4B-BE1C-BD75F8B6652D}"/>
              </a:ext>
            </a:extLst>
          </p:cNvPr>
          <p:cNvSpPr/>
          <p:nvPr/>
        </p:nvSpPr>
        <p:spPr>
          <a:xfrm>
            <a:off x="7210697" y="5260786"/>
            <a:ext cx="4294446"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Lord, open our ears to hear the cry of the earth and the cry of the poor. Amen</a:t>
            </a:r>
            <a:endParaRPr lang="en-GB" sz="1800" dirty="0">
              <a:solidFill>
                <a:srgbClr val="255554"/>
              </a:solidFill>
              <a:latin typeface="Arial" panose="020B0604020202020204" pitchFamily="34" charset="0"/>
              <a:cs typeface="Arial" panose="020B0604020202020204" pitchFamily="34" charset="0"/>
            </a:endParaRPr>
          </a:p>
        </p:txBody>
      </p:sp>
      <p:pic>
        <p:nvPicPr>
          <p:cNvPr id="1026" name="Picture 2" descr="Image preview">
            <a:extLst>
              <a:ext uri="{FF2B5EF4-FFF2-40B4-BE49-F238E27FC236}">
                <a16:creationId xmlns:a16="http://schemas.microsoft.com/office/drawing/2014/main" id="{0A3DFC2C-DC5E-4D34-A258-FF42EE34B8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51127" y="1390650"/>
            <a:ext cx="4124325" cy="203835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4461825-95D4-41DE-BFF6-CAC0EF0F8339}"/>
              </a:ext>
            </a:extLst>
          </p:cNvPr>
          <p:cNvSpPr/>
          <p:nvPr/>
        </p:nvSpPr>
        <p:spPr>
          <a:xfrm>
            <a:off x="974717" y="4061738"/>
            <a:ext cx="6096000" cy="646331"/>
          </a:xfrm>
          <a:prstGeom prst="rect">
            <a:avLst/>
          </a:prstGeom>
        </p:spPr>
        <p:txBody>
          <a:bodyPr>
            <a:spAutoFit/>
          </a:bodyPr>
          <a:lstStyle/>
          <a:p>
            <a:pPr algn="r">
              <a:spcAft>
                <a:spcPts val="0"/>
              </a:spcAft>
              <a:defRPr/>
            </a:pPr>
            <a:r>
              <a:rPr lang="en-US"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Yesica, from the </a:t>
            </a:r>
            <a:r>
              <a:rPr lang="en-US" sz="1800" kern="1400" dirty="0" err="1">
                <a:solidFill>
                  <a:srgbClr val="255554"/>
                </a:solidFill>
                <a:latin typeface="Arial" panose="020B0604020202020204" pitchFamily="34" charset="0"/>
                <a:ea typeface="Times New Roman" panose="02020603050405020304" pitchFamily="18" charset="0"/>
                <a:cs typeface="Arial" panose="020B0604020202020204" pitchFamily="34" charset="0"/>
              </a:rPr>
              <a:t>Harakbut</a:t>
            </a:r>
            <a:r>
              <a:rPr lang="en-US"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indigenous community, speaking to Pope Francis</a:t>
            </a:r>
          </a:p>
        </p:txBody>
      </p:sp>
      <p:pic>
        <p:nvPicPr>
          <p:cNvPr id="14" name="Picture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6" name="Picture 15">
            <a:hlinkClick r:id="rId6" action="ppaction://hlinksldjump"/>
            <a:extLst>
              <a:ext uri="{FF2B5EF4-FFF2-40B4-BE49-F238E27FC236}">
                <a16:creationId xmlns:a16="http://schemas.microsoft.com/office/drawing/2014/main" id="{681F6088-79C9-4C5A-BAE1-445C9104919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7" name="Rectangle 16">
            <a:extLst>
              <a:ext uri="{FF2B5EF4-FFF2-40B4-BE49-F238E27FC236}">
                <a16:creationId xmlns:a16="http://schemas.microsoft.com/office/drawing/2014/main" id="{FBF2A2EA-989A-4D5B-B762-55B981FCB099}"/>
              </a:ext>
            </a:extLst>
          </p:cNvPr>
          <p:cNvSpPr/>
          <p:nvPr/>
        </p:nvSpPr>
        <p:spPr>
          <a:xfrm>
            <a:off x="7208721" y="4568157"/>
            <a:ext cx="4294446"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Speak up! Choose a phrase from our </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hlinkClick r:id="rId8"/>
              </a:rPr>
              <a:t>film of Yesica</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to share on social media.</a:t>
            </a:r>
            <a:endParaRPr lang="en-GB" sz="1800" dirty="0">
              <a:solidFill>
                <a:srgbClr val="255554"/>
              </a:solidFill>
              <a:latin typeface="Arial" panose="020B0604020202020204" pitchFamily="34" charset="0"/>
              <a:cs typeface="Arial" panose="020B0604020202020204"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BDF2976-A379-489B-AACF-4E2B0B0D67BA}"/>
              </a:ext>
            </a:extLst>
          </p:cNvPr>
          <p:cNvSpPr/>
          <p:nvPr/>
        </p:nvSpPr>
        <p:spPr>
          <a:xfrm>
            <a:off x="242888" y="282525"/>
            <a:ext cx="6321425" cy="523875"/>
          </a:xfrm>
          <a:prstGeom prst="rect">
            <a:avLst/>
          </a:prstGeom>
        </p:spPr>
        <p:txBody>
          <a:bodyPr>
            <a:spAutoFit/>
          </a:bodyPr>
          <a:lstStyle/>
          <a:p>
            <a:pPr>
              <a:spcAft>
                <a:spcPts val="0"/>
              </a:spcAft>
              <a:defRPr/>
            </a:pPr>
            <a:r>
              <a:rPr lang="en-GB" sz="28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“Faithfully he brings </a:t>
            </a:r>
            <a:r>
              <a:rPr lang="en-GB" sz="2800" b="1"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true</a:t>
            </a:r>
            <a:r>
              <a:rPr lang="en-GB" sz="28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justice.”</a:t>
            </a:r>
            <a:endParaRPr lang="en-GB" sz="28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96CD05F7-A605-431B-8F26-9C8ECDEE9566}"/>
              </a:ext>
            </a:extLst>
          </p:cNvPr>
          <p:cNvSpPr/>
          <p:nvPr/>
        </p:nvSpPr>
        <p:spPr>
          <a:xfrm>
            <a:off x="3972043" y="790525"/>
            <a:ext cx="1665841" cy="400110"/>
          </a:xfrm>
          <a:prstGeom prst="rect">
            <a:avLst/>
          </a:prstGeom>
        </p:spPr>
        <p:txBody>
          <a:bodyPr wrap="none">
            <a:spAutoFit/>
          </a:bodyPr>
          <a:lstStyle/>
          <a:p>
            <a:pPr algn="ct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Isaiah 42:1-7</a:t>
            </a:r>
            <a:endParaRPr lang="en-GB" sz="2000">
              <a:solidFill>
                <a:srgbClr val="255554"/>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961E551B-0DD8-4D87-9093-0B86E99D27FA}"/>
              </a:ext>
            </a:extLst>
          </p:cNvPr>
          <p:cNvSpPr/>
          <p:nvPr/>
        </p:nvSpPr>
        <p:spPr>
          <a:xfrm>
            <a:off x="315913" y="1798449"/>
            <a:ext cx="6321425" cy="2523768"/>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As the Body of Christ, it’s our calling to continue Jesus’ mission and bring true justice to the world.</a:t>
            </a:r>
          </a:p>
          <a:p>
            <a:pPr>
              <a:spcAft>
                <a:spcPts val="0"/>
              </a:spcAft>
              <a:defRPr/>
            </a:pPr>
            <a:endParaRPr lang="en-GB" sz="1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This Lent, schools have done football fundraisers to support communities in the Amazon and make the world a more just place. </a:t>
            </a:r>
          </a:p>
          <a:p>
            <a:pPr>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defRPr/>
            </a:pPr>
            <a:r>
              <a:rPr lang="en-GB" sz="2800" b="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Thank you!</a:t>
            </a:r>
            <a:endParaRPr lang="en-GB" sz="2800" b="1" dirty="0">
              <a:solidFill>
                <a:srgbClr val="255554"/>
              </a:solidFill>
              <a:latin typeface="Arial" panose="020B0604020202020204" pitchFamily="34" charset="0"/>
              <a:cs typeface="Arial" panose="020B0604020202020204" pitchFamily="34" charset="0"/>
            </a:endParaRPr>
          </a:p>
        </p:txBody>
      </p:sp>
      <p:sp>
        <p:nvSpPr>
          <p:cNvPr id="14" name="Rectangle 13">
            <a:extLst>
              <a:ext uri="{FF2B5EF4-FFF2-40B4-BE49-F238E27FC236}">
                <a16:creationId xmlns:a16="http://schemas.microsoft.com/office/drawing/2014/main" id="{078F8289-C130-4BBD-90C4-1A45C4E60D1A}"/>
              </a:ext>
            </a:extLst>
          </p:cNvPr>
          <p:cNvSpPr/>
          <p:nvPr/>
        </p:nvSpPr>
        <p:spPr>
          <a:xfrm>
            <a:off x="6472052" y="4570118"/>
            <a:ext cx="5001482"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Tell us what you’ve done so we can inspire others: </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hlinkClick r:id="rId3"/>
              </a:rPr>
              <a:t>schools@cafod.org.uk</a:t>
            </a: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or tag @CAFOD</a:t>
            </a:r>
            <a:endParaRPr lang="en-GB" sz="1800" dirty="0">
              <a:solidFill>
                <a:srgbClr val="255554"/>
              </a:solidFill>
              <a:latin typeface="Arial" panose="020B0604020202020204" pitchFamily="34" charset="0"/>
              <a:cs typeface="Arial" panose="020B0604020202020204" pitchFamily="34" charset="0"/>
            </a:endParaRPr>
          </a:p>
        </p:txBody>
      </p:sp>
      <p:sp>
        <p:nvSpPr>
          <p:cNvPr id="17" name="Rectangle 16">
            <a:extLst>
              <a:ext uri="{FF2B5EF4-FFF2-40B4-BE49-F238E27FC236}">
                <a16:creationId xmlns:a16="http://schemas.microsoft.com/office/drawing/2014/main" id="{432E91BB-7344-4448-B725-DE5D7654F74D}"/>
              </a:ext>
            </a:extLst>
          </p:cNvPr>
          <p:cNvSpPr/>
          <p:nvPr/>
        </p:nvSpPr>
        <p:spPr>
          <a:xfrm>
            <a:off x="7018318" y="5268953"/>
            <a:ext cx="4455216" cy="646331"/>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Jesus, you were “good news to the poor”. May I be good news too. Amen</a:t>
            </a:r>
          </a:p>
        </p:txBody>
      </p:sp>
      <p:sp>
        <p:nvSpPr>
          <p:cNvPr id="21" name="TextBox 20">
            <a:extLst>
              <a:ext uri="{FF2B5EF4-FFF2-40B4-BE49-F238E27FC236}">
                <a16:creationId xmlns:a16="http://schemas.microsoft.com/office/drawing/2014/main" id="{D4AB49F2-1D4E-417F-985A-67C585D56200}"/>
              </a:ext>
            </a:extLst>
          </p:cNvPr>
          <p:cNvSpPr txBox="1"/>
          <p:nvPr/>
        </p:nvSpPr>
        <p:spPr bwMode="auto">
          <a:xfrm>
            <a:off x="6096000" y="190590"/>
            <a:ext cx="5879452"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Monday 6 April</a:t>
            </a:r>
          </a:p>
          <a:p>
            <a:pPr algn="r"/>
            <a:r>
              <a:rPr lang="en-US" sz="2800">
                <a:solidFill>
                  <a:srgbClr val="255554"/>
                </a:solidFill>
                <a:latin typeface="Arial" panose="020B0604020202020204" pitchFamily="34" charset="0"/>
                <a:cs typeface="Arial" panose="020B0604020202020204" pitchFamily="34" charset="0"/>
              </a:rPr>
              <a:t>International Day of Sport for Development and Peace</a:t>
            </a:r>
            <a:endParaRPr lang="en-GB" sz="2800">
              <a:solidFill>
                <a:srgbClr val="255554"/>
              </a:solidFill>
              <a:latin typeface="Arial" panose="020B0604020202020204" pitchFamily="34" charset="0"/>
              <a:cs typeface="Arial" panose="020B0604020202020204" pitchFamily="34" charset="0"/>
            </a:endParaRPr>
          </a:p>
        </p:txBody>
      </p:sp>
      <p:pic>
        <p:nvPicPr>
          <p:cNvPr id="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16144" t="11774" r="9302" b="14565"/>
          <a:stretch/>
        </p:blipFill>
        <p:spPr>
          <a:xfrm>
            <a:off x="8115778" y="1788082"/>
            <a:ext cx="3822219" cy="2517628"/>
          </a:xfrm>
          <a:prstGeom prst="rect">
            <a:avLst/>
          </a:prstGeom>
        </p:spPr>
      </p:pic>
      <p:pic>
        <p:nvPicPr>
          <p:cNvPr id="15" name="Picture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6" name="Picture 1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2" name="Picture 11">
            <a:hlinkClick r:id="rId7" action="ppaction://hlinksldjump"/>
            <a:extLst>
              <a:ext uri="{FF2B5EF4-FFF2-40B4-BE49-F238E27FC236}">
                <a16:creationId xmlns:a16="http://schemas.microsoft.com/office/drawing/2014/main" id="{F314E2D7-76CD-49FD-B78C-C27DC43BCF55}"/>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A615404-1A81-4C38-9AF7-37BABF4C081C}"/>
              </a:ext>
            </a:extLst>
          </p:cNvPr>
          <p:cNvSpPr/>
          <p:nvPr/>
        </p:nvSpPr>
        <p:spPr>
          <a:xfrm>
            <a:off x="179388" y="220337"/>
            <a:ext cx="7206150" cy="523220"/>
          </a:xfrm>
          <a:prstGeom prst="rect">
            <a:avLst/>
          </a:prstGeom>
        </p:spPr>
        <p:txBody>
          <a:bodyPr wrap="square">
            <a:spAutoFit/>
          </a:bodyPr>
          <a:lstStyle/>
          <a:p>
            <a:pPr>
              <a:defRPr/>
            </a:pPr>
            <a:r>
              <a:rPr lang="en-GB" sz="28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“I will be with you only a little while longer…”</a:t>
            </a:r>
            <a:endParaRPr lang="en-GB" sz="2800" dirty="0">
              <a:solidFill>
                <a:srgbClr val="255554"/>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17E09B9-FBDA-4D39-84C1-8343CEDC22F6}"/>
              </a:ext>
            </a:extLst>
          </p:cNvPr>
          <p:cNvSpPr/>
          <p:nvPr/>
        </p:nvSpPr>
        <p:spPr>
          <a:xfrm>
            <a:off x="5562603" y="774334"/>
            <a:ext cx="1822935" cy="400110"/>
          </a:xfrm>
          <a:prstGeom prst="rect">
            <a:avLst/>
          </a:prstGeom>
        </p:spPr>
        <p:txBody>
          <a:bodyPr wrap="none">
            <a:spAutoFit/>
          </a:bodyPr>
          <a:lstStyle/>
          <a:p>
            <a:pPr algn="ctr">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John 13:21-38</a:t>
            </a:r>
            <a:endParaRPr lang="en-GB" sz="2000" dirty="0">
              <a:solidFill>
                <a:srgbClr val="255554"/>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AD527209-08BD-456D-96C0-E3CE1DB50AFC}"/>
              </a:ext>
            </a:extLst>
          </p:cNvPr>
          <p:cNvSpPr/>
          <p:nvPr/>
        </p:nvSpPr>
        <p:spPr>
          <a:xfrm>
            <a:off x="227513" y="1349672"/>
            <a:ext cx="6798929" cy="3785652"/>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You may remember Rabiul from Bangladesh, whose story </a:t>
            </a: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we shared last Lent.</a:t>
            </a:r>
          </a:p>
          <a:p>
            <a:pPr>
              <a:spcAft>
                <a:spcPts val="0"/>
              </a:spcAft>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We are sorry to have to share the news that, a few months ago, Rabiul died of a fever. </a:t>
            </a:r>
          </a:p>
          <a:p>
            <a:pPr>
              <a:spcAft>
                <a:spcPts val="0"/>
              </a:spcAft>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Our local experts will continue to help his parents and will support them through this difficult time in any way they can. Please keep them in your thoughts and prayers.</a:t>
            </a:r>
          </a:p>
          <a:p>
            <a:pPr>
              <a:spcAft>
                <a:spcPts val="0"/>
              </a:spcAft>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Eternal rest grant to him, O Lord. May he rest in peace.</a:t>
            </a:r>
          </a:p>
          <a:p>
            <a:pPr algn="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Amen</a:t>
            </a:r>
          </a:p>
        </p:txBody>
      </p:sp>
      <p:sp>
        <p:nvSpPr>
          <p:cNvPr id="17" name="Rectangle 16">
            <a:extLst>
              <a:ext uri="{FF2B5EF4-FFF2-40B4-BE49-F238E27FC236}">
                <a16:creationId xmlns:a16="http://schemas.microsoft.com/office/drawing/2014/main" id="{18208E57-D6FA-4946-BE34-D632200757FD}"/>
              </a:ext>
            </a:extLst>
          </p:cNvPr>
          <p:cNvSpPr/>
          <p:nvPr/>
        </p:nvSpPr>
        <p:spPr>
          <a:xfrm>
            <a:off x="7571873" y="5260786"/>
            <a:ext cx="3933269"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Lord, I pray today for the health of our world and all its people. Amen.</a:t>
            </a:r>
            <a:endParaRPr lang="en-GB" sz="1800" dirty="0">
              <a:solidFill>
                <a:srgbClr val="255554"/>
              </a:solidFill>
              <a:latin typeface="Arial" panose="020B0604020202020204" pitchFamily="34" charset="0"/>
              <a:cs typeface="Arial" panose="020B0604020202020204" pitchFamily="34" charset="0"/>
            </a:endParaRPr>
          </a:p>
        </p:txBody>
      </p:sp>
      <p:sp>
        <p:nvSpPr>
          <p:cNvPr id="18" name="TextBox 17">
            <a:extLst>
              <a:ext uri="{FF2B5EF4-FFF2-40B4-BE49-F238E27FC236}">
                <a16:creationId xmlns:a16="http://schemas.microsoft.com/office/drawing/2014/main" id="{A2915B5D-2C76-458F-A5B8-0ABC1CD7D084}"/>
              </a:ext>
            </a:extLst>
          </p:cNvPr>
          <p:cNvSpPr txBox="1"/>
          <p:nvPr/>
        </p:nvSpPr>
        <p:spPr bwMode="auto">
          <a:xfrm>
            <a:off x="7385538" y="190590"/>
            <a:ext cx="4589914"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Tuesday 7 April</a:t>
            </a:r>
          </a:p>
          <a:p>
            <a:pPr algn="r"/>
            <a:r>
              <a:rPr lang="en-GB" sz="2800">
                <a:solidFill>
                  <a:srgbClr val="255554"/>
                </a:solidFill>
                <a:latin typeface="Arial" panose="020B0604020202020204" pitchFamily="34" charset="0"/>
                <a:cs typeface="Arial" panose="020B0604020202020204" pitchFamily="34" charset="0"/>
              </a:rPr>
              <a:t>World Health Day</a:t>
            </a:r>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1" name="Picture 10">
            <a:hlinkClick r:id="rId5" action="ppaction://hlinksldjump"/>
            <a:extLst>
              <a:ext uri="{FF2B5EF4-FFF2-40B4-BE49-F238E27FC236}">
                <a16:creationId xmlns:a16="http://schemas.microsoft.com/office/drawing/2014/main" id="{DAB49FF6-3274-4FDE-BA00-5BAA5C1AEB3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3" name="Rectangle 12">
            <a:extLst>
              <a:ext uri="{FF2B5EF4-FFF2-40B4-BE49-F238E27FC236}">
                <a16:creationId xmlns:a16="http://schemas.microsoft.com/office/drawing/2014/main" id="{B0412EA9-4ACA-44B6-9523-F7427E4E14E7}"/>
              </a:ext>
            </a:extLst>
          </p:cNvPr>
          <p:cNvSpPr/>
          <p:nvPr/>
        </p:nvSpPr>
        <p:spPr>
          <a:xfrm>
            <a:off x="7908966" y="4564835"/>
            <a:ext cx="3605120" cy="646331"/>
          </a:xfrm>
          <a:prstGeom prst="rect">
            <a:avLst/>
          </a:prstGeom>
        </p:spPr>
        <p:txBody>
          <a:bodyPr wrap="square">
            <a:spAutoFit/>
          </a:bodyPr>
          <a:lstStyle/>
          <a:p>
            <a:pPr algn="r">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Say or do something kind for someone you have hurt.</a:t>
            </a:r>
            <a:endParaRPr lang="en-GB" sz="1800" dirty="0">
              <a:solidFill>
                <a:srgbClr val="255554"/>
              </a:solidFill>
              <a:latin typeface="Arial" panose="020B0604020202020204" pitchFamily="34" charset="0"/>
              <a:cs typeface="Arial" panose="020B0604020202020204" pitchFamily="34" charset="0"/>
            </a:endParaRPr>
          </a:p>
        </p:txBody>
      </p:sp>
      <p:pic>
        <p:nvPicPr>
          <p:cNvPr id="1026" name="Picture 2">
            <a:extLst>
              <a:ext uri="{FF2B5EF4-FFF2-40B4-BE49-F238E27FC236}">
                <a16:creationId xmlns:a16="http://schemas.microsoft.com/office/drawing/2014/main" id="{61C9D3CC-4D1B-436F-A244-0D0EE03B2767}"/>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l="27633" t="24232" r="7803" b="6881"/>
          <a:stretch/>
        </p:blipFill>
        <p:spPr bwMode="auto">
          <a:xfrm>
            <a:off x="7326101" y="1271491"/>
            <a:ext cx="4589914" cy="31075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7487"/>
          <a:stretch/>
        </p:blipFill>
        <p:spPr>
          <a:xfrm>
            <a:off x="7813963" y="900096"/>
            <a:ext cx="4124033" cy="3332045"/>
          </a:xfrm>
          <a:prstGeom prst="rect">
            <a:avLst/>
          </a:prstGeom>
        </p:spPr>
      </p:pic>
      <p:sp>
        <p:nvSpPr>
          <p:cNvPr id="68610" name="Rectangle 2">
            <a:extLst>
              <a:ext uri="{FF2B5EF4-FFF2-40B4-BE49-F238E27FC236}">
                <a16:creationId xmlns:a16="http://schemas.microsoft.com/office/drawing/2014/main" id="{FB91D2DA-F8CF-4F38-9869-F56D7A25B67E}"/>
              </a:ext>
            </a:extLst>
          </p:cNvPr>
          <p:cNvSpPr txBox="1">
            <a:spLocks noChangeArrowheads="1"/>
          </p:cNvSpPr>
          <p:nvPr/>
        </p:nvSpPr>
        <p:spPr bwMode="auto">
          <a:xfrm>
            <a:off x="434230" y="14624"/>
            <a:ext cx="6559550" cy="806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“I have reached the </a:t>
            </a:r>
            <a:r>
              <a:rPr lang="en-GB" altLang="en-US" sz="2800" b="1" i="1">
                <a:solidFill>
                  <a:srgbClr val="255554"/>
                </a:solidFill>
                <a:latin typeface="Arial" panose="020B0604020202020204" pitchFamily="34" charset="0"/>
                <a:cs typeface="Arial" panose="020B0604020202020204" pitchFamily="34" charset="0"/>
              </a:rPr>
              <a:t>end</a:t>
            </a:r>
            <a:r>
              <a:rPr lang="en-GB" altLang="en-US" sz="2800" i="1">
                <a:solidFill>
                  <a:srgbClr val="255554"/>
                </a:solidFill>
                <a:latin typeface="Arial" panose="020B0604020202020204" pitchFamily="34" charset="0"/>
                <a:cs typeface="Arial" panose="020B0604020202020204" pitchFamily="34" charset="0"/>
              </a:rPr>
              <a:t> of my strength.”</a:t>
            </a:r>
            <a:endParaRPr lang="en-GB" altLang="en-US" sz="2800">
              <a:solidFill>
                <a:srgbClr val="255554"/>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520EC058-238B-4550-A20B-EE25E8A8EFD8}"/>
              </a:ext>
            </a:extLst>
          </p:cNvPr>
          <p:cNvSpPr/>
          <p:nvPr/>
        </p:nvSpPr>
        <p:spPr>
          <a:xfrm>
            <a:off x="4256128" y="721379"/>
            <a:ext cx="2405062" cy="400050"/>
          </a:xfrm>
          <a:prstGeom prst="rect">
            <a:avLst/>
          </a:prstGeom>
        </p:spPr>
        <p:txBody>
          <a:bodyPr>
            <a:spAutoFit/>
          </a:bodyPr>
          <a:lstStyle/>
          <a:p>
            <a:pPr algn="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Psalm 68 </a:t>
            </a:r>
            <a:endParaRPr lang="en-GB" sz="2000">
              <a:solidFill>
                <a:srgbClr val="255554"/>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5ED67809-E0E1-408C-945A-53F9680FBBAC}"/>
              </a:ext>
            </a:extLst>
          </p:cNvPr>
          <p:cNvSpPr/>
          <p:nvPr/>
        </p:nvSpPr>
        <p:spPr>
          <a:xfrm>
            <a:off x="285751" y="1657669"/>
            <a:ext cx="7136328" cy="2246769"/>
          </a:xfrm>
          <a:prstGeom prst="rect">
            <a:avLst/>
          </a:prstGeom>
        </p:spPr>
        <p:txBody>
          <a:bodyPr wrap="square" anchor="t">
            <a:spAutoFit/>
          </a:bodyPr>
          <a:lstStyle/>
          <a:p>
            <a:pPr>
              <a:spcAft>
                <a:spcPts val="0"/>
              </a:spcAft>
              <a:defRPr/>
            </a:pPr>
            <a:r>
              <a:rPr lang="en-GB" sz="2000" kern="1400" dirty="0">
                <a:solidFill>
                  <a:srgbClr val="255554"/>
                </a:solidFill>
                <a:latin typeface="Arial"/>
                <a:ea typeface="Times New Roman" panose="02020603050405020304" pitchFamily="18" charset="0"/>
                <a:cs typeface="Arial"/>
              </a:rPr>
              <a:t>Daily around the world people reach the end of their strength: women exhausted after carrying water for miles; farmers whose crops fail; children without enough food or medicine.</a:t>
            </a:r>
          </a:p>
          <a:p>
            <a:pPr>
              <a:spcAft>
                <a:spcPts val="0"/>
              </a:spcAft>
              <a:defRPr/>
            </a:pPr>
            <a:endPar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a:ea typeface="Times New Roman" panose="02020603050405020304" pitchFamily="18" charset="0"/>
                <a:cs typeface="Arial"/>
              </a:rPr>
              <a:t>Thanks to your fundraising, experts in our global network support people at the end of their strength and help them to find a way forward.</a:t>
            </a:r>
          </a:p>
        </p:txBody>
      </p:sp>
      <p:sp>
        <p:nvSpPr>
          <p:cNvPr id="68613" name="Rectangle 11">
            <a:extLst>
              <a:ext uri="{FF2B5EF4-FFF2-40B4-BE49-F238E27FC236}">
                <a16:creationId xmlns:a16="http://schemas.microsoft.com/office/drawing/2014/main" id="{43644F59-68CF-4B69-955F-8D801BF52586}"/>
              </a:ext>
            </a:extLst>
          </p:cNvPr>
          <p:cNvSpPr>
            <a:spLocks noChangeArrowheads="1"/>
          </p:cNvSpPr>
          <p:nvPr/>
        </p:nvSpPr>
        <p:spPr bwMode="auto">
          <a:xfrm>
            <a:off x="7125195" y="4595377"/>
            <a:ext cx="4264363" cy="1138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Put some money into your Lent collection and, as Easter approaches…</a:t>
            </a:r>
          </a:p>
          <a:p>
            <a:pPr algn="r"/>
            <a:endParaRPr lang="en-GB" altLang="en-US" sz="1200" dirty="0">
              <a:solidFill>
                <a:srgbClr val="255554"/>
              </a:solidFill>
            </a:endParaRPr>
          </a:p>
          <a:p>
            <a:pPr algn="r"/>
            <a:r>
              <a:rPr lang="en-GB" altLang="en-US" sz="1800" dirty="0">
                <a:solidFill>
                  <a:srgbClr val="255554"/>
                </a:solidFill>
                <a:latin typeface="Arial" panose="020B0604020202020204" pitchFamily="34" charset="0"/>
                <a:cs typeface="Arial" panose="020B0604020202020204" pitchFamily="34" charset="0"/>
              </a:rPr>
              <a:t>…make plans to send it in to us.</a:t>
            </a:r>
            <a:r>
              <a:rPr lang="en-GB" altLang="en-US" sz="1800" dirty="0">
                <a:solidFill>
                  <a:srgbClr val="263692"/>
                </a:solidFill>
              </a:rPr>
              <a:t> </a:t>
            </a:r>
          </a:p>
        </p:txBody>
      </p:sp>
      <p:sp>
        <p:nvSpPr>
          <p:cNvPr id="21" name="TextBox 20">
            <a:extLst>
              <a:ext uri="{FF2B5EF4-FFF2-40B4-BE49-F238E27FC236}">
                <a16:creationId xmlns:a16="http://schemas.microsoft.com/office/drawing/2014/main" id="{DC8DF383-F2C9-41C8-9FDA-6E7476E050EF}"/>
              </a:ext>
            </a:extLst>
          </p:cNvPr>
          <p:cNvSpPr txBox="1"/>
          <p:nvPr/>
        </p:nvSpPr>
        <p:spPr bwMode="auto">
          <a:xfrm>
            <a:off x="6993780" y="190590"/>
            <a:ext cx="498167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Wednesday 8 April</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3" name="Picture 1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1" name="Picture 10">
            <a:hlinkClick r:id="rId6" action="ppaction://hlinksldjump"/>
            <a:extLst>
              <a:ext uri="{FF2B5EF4-FFF2-40B4-BE49-F238E27FC236}">
                <a16:creationId xmlns:a16="http://schemas.microsoft.com/office/drawing/2014/main" id="{5046409D-92C8-414B-B008-CB3627E9CCF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3">
            <a:extLst>
              <a:ext uri="{FF2B5EF4-FFF2-40B4-BE49-F238E27FC236}">
                <a16:creationId xmlns:a16="http://schemas.microsoft.com/office/drawing/2014/main" id="{3A0B5B65-72AF-43F4-BB4E-150B0487FA7F}"/>
              </a:ext>
            </a:extLst>
          </p:cNvPr>
          <p:cNvSpPr txBox="1">
            <a:spLocks noChangeArrowheads="1"/>
          </p:cNvSpPr>
          <p:nvPr/>
        </p:nvSpPr>
        <p:spPr bwMode="auto">
          <a:xfrm>
            <a:off x="7697585" y="4612045"/>
            <a:ext cx="3777281"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Do an act of service for someone else today without being asked.</a:t>
            </a:r>
          </a:p>
        </p:txBody>
      </p:sp>
      <p:sp>
        <p:nvSpPr>
          <p:cNvPr id="70659" name="Rectangle 3">
            <a:extLst>
              <a:ext uri="{FF2B5EF4-FFF2-40B4-BE49-F238E27FC236}">
                <a16:creationId xmlns:a16="http://schemas.microsoft.com/office/drawing/2014/main" id="{F7A43E29-2CE0-432F-B285-1C9434B3E7F0}"/>
              </a:ext>
            </a:extLst>
          </p:cNvPr>
          <p:cNvSpPr txBox="1">
            <a:spLocks noChangeArrowheads="1"/>
          </p:cNvSpPr>
          <p:nvPr/>
        </p:nvSpPr>
        <p:spPr bwMode="auto">
          <a:xfrm>
            <a:off x="1808163" y="6502400"/>
            <a:ext cx="2595562"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endParaRPr lang="en-GB" altLang="en-US" sz="1400">
              <a:solidFill>
                <a:srgbClr val="263692"/>
              </a:solidFill>
            </a:endParaRPr>
          </a:p>
        </p:txBody>
      </p:sp>
      <p:sp>
        <p:nvSpPr>
          <p:cNvPr id="70660" name="Rectangle 3">
            <a:extLst>
              <a:ext uri="{FF2B5EF4-FFF2-40B4-BE49-F238E27FC236}">
                <a16:creationId xmlns:a16="http://schemas.microsoft.com/office/drawing/2014/main" id="{F5E501E1-5046-43E7-A646-0C8EFD066E0F}"/>
              </a:ext>
            </a:extLst>
          </p:cNvPr>
          <p:cNvSpPr txBox="1">
            <a:spLocks noChangeArrowheads="1"/>
          </p:cNvSpPr>
          <p:nvPr/>
        </p:nvSpPr>
        <p:spPr bwMode="auto">
          <a:xfrm>
            <a:off x="1431925" y="4370388"/>
            <a:ext cx="2760663" cy="60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endParaRPr lang="en-GB" altLang="en-US" sz="1400">
              <a:solidFill>
                <a:srgbClr val="263692"/>
              </a:solidFill>
            </a:endParaRPr>
          </a:p>
        </p:txBody>
      </p:sp>
      <p:sp>
        <p:nvSpPr>
          <p:cNvPr id="3" name="Rectangle 2">
            <a:extLst>
              <a:ext uri="{FF2B5EF4-FFF2-40B4-BE49-F238E27FC236}">
                <a16:creationId xmlns:a16="http://schemas.microsoft.com/office/drawing/2014/main" id="{BC57000C-5998-4ECC-B50F-4C6CD1DBA03B}"/>
              </a:ext>
            </a:extLst>
          </p:cNvPr>
          <p:cNvSpPr/>
          <p:nvPr/>
        </p:nvSpPr>
        <p:spPr>
          <a:xfrm>
            <a:off x="342899" y="282523"/>
            <a:ext cx="5030097" cy="954107"/>
          </a:xfrm>
          <a:prstGeom prst="rect">
            <a:avLst/>
          </a:prstGeom>
        </p:spPr>
        <p:txBody>
          <a:bodyPr wrap="square">
            <a:spAutoFit/>
          </a:bodyPr>
          <a:lstStyle/>
          <a:p>
            <a:pPr>
              <a:spcAft>
                <a:spcPts val="0"/>
              </a:spcAft>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“This is my body… </a:t>
            </a:r>
          </a:p>
          <a:p>
            <a:pPr>
              <a:spcAft>
                <a:spcPts val="0"/>
              </a:spcAft>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do this as a memorial of me.”</a:t>
            </a:r>
            <a:endParaRPr lang="en-GB" sz="28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BF7A063A-FEC4-4064-AF70-75E2E70B47FB}"/>
              </a:ext>
            </a:extLst>
          </p:cNvPr>
          <p:cNvSpPr/>
          <p:nvPr/>
        </p:nvSpPr>
        <p:spPr>
          <a:xfrm>
            <a:off x="3906663" y="1153274"/>
            <a:ext cx="2759282" cy="400110"/>
          </a:xfrm>
          <a:prstGeom prst="rect">
            <a:avLst/>
          </a:prstGeom>
        </p:spPr>
        <p:txBody>
          <a:bodyPr wrap="none">
            <a:spAutoFit/>
          </a:bodyPr>
          <a:lstStyle/>
          <a:p>
            <a:pPr algn="ctr">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1 Corinthians 11:23-26</a:t>
            </a:r>
            <a:endParaRPr lang="en-GB" sz="2000" dirty="0">
              <a:solidFill>
                <a:srgbClr val="255554"/>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C38DE565-2998-4A96-AD52-21FCA1CB5C72}"/>
              </a:ext>
            </a:extLst>
          </p:cNvPr>
          <p:cNvSpPr/>
          <p:nvPr/>
        </p:nvSpPr>
        <p:spPr>
          <a:xfrm>
            <a:off x="320675" y="2076204"/>
            <a:ext cx="6516223" cy="2246769"/>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Taking part in the eucharist commits us to serve others. Jesus makes this clear in today’s gospel as he washes the disciples’ feet before the Last Supper.</a:t>
            </a:r>
          </a:p>
          <a:p>
            <a:pPr>
              <a:spcAft>
                <a:spcPts val="0"/>
              </a:spcAft>
              <a:defRPr/>
            </a:pPr>
            <a:endParaRPr lang="en-GB" sz="1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Pope Francis said: “In the eucharist the Lord makes us walk on his road, that of service.” </a:t>
            </a:r>
          </a:p>
          <a:p>
            <a:pPr>
              <a:spcAft>
                <a:spcPts val="0"/>
              </a:spcAft>
              <a:defRPr/>
            </a:pPr>
            <a:endParaRPr lang="en-GB" sz="10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Do I let the eucharist motivate</a:t>
            </a:r>
            <a:r>
              <a:rPr lang="en-GB" sz="2000" i="1"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me</a:t>
            </a: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to serve others?</a:t>
            </a:r>
          </a:p>
        </p:txBody>
      </p:sp>
      <p:pic>
        <p:nvPicPr>
          <p:cNvPr id="70664" name="Picture 6">
            <a:extLst>
              <a:ext uri="{FF2B5EF4-FFF2-40B4-BE49-F238E27FC236}">
                <a16:creationId xmlns:a16="http://schemas.microsoft.com/office/drawing/2014/main" id="{D24E39AA-6683-4F8D-8F49-B574CC8AAE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129847" y="911546"/>
            <a:ext cx="3808150" cy="3456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842FF4F0-F34C-4A4A-B802-9DC19AE48F0B}"/>
              </a:ext>
            </a:extLst>
          </p:cNvPr>
          <p:cNvSpPr txBox="1"/>
          <p:nvPr/>
        </p:nvSpPr>
        <p:spPr bwMode="auto">
          <a:xfrm>
            <a:off x="6096000" y="190590"/>
            <a:ext cx="587945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Maundy Thursday 9 April</a:t>
            </a:r>
          </a:p>
        </p:txBody>
      </p:sp>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4" name="Picture 1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5" name="Picture 14">
            <a:hlinkClick r:id="rId6" action="ppaction://hlinksldjump"/>
            <a:extLst>
              <a:ext uri="{FF2B5EF4-FFF2-40B4-BE49-F238E27FC236}">
                <a16:creationId xmlns:a16="http://schemas.microsoft.com/office/drawing/2014/main" id="{04D343A3-4C50-46E3-9D71-6E6EA537BBB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6" name="Rectangle 3">
            <a:extLst>
              <a:ext uri="{FF2B5EF4-FFF2-40B4-BE49-F238E27FC236}">
                <a16:creationId xmlns:a16="http://schemas.microsoft.com/office/drawing/2014/main" id="{E1610B89-9223-45FC-8A00-F015AB6B753F}"/>
              </a:ext>
            </a:extLst>
          </p:cNvPr>
          <p:cNvSpPr txBox="1">
            <a:spLocks noChangeArrowheads="1"/>
          </p:cNvSpPr>
          <p:nvPr/>
        </p:nvSpPr>
        <p:spPr bwMode="auto">
          <a:xfrm>
            <a:off x="7481455" y="5313714"/>
            <a:ext cx="4032631" cy="60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When I receive you in Communion, Lord, move me to serve others. Amen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3">
            <a:extLst>
              <a:ext uri="{FF2B5EF4-FFF2-40B4-BE49-F238E27FC236}">
                <a16:creationId xmlns:a16="http://schemas.microsoft.com/office/drawing/2014/main" id="{D90186C1-03DA-4E04-8BC2-FAF40E2C8608}"/>
              </a:ext>
            </a:extLst>
          </p:cNvPr>
          <p:cNvSpPr txBox="1">
            <a:spLocks noChangeArrowheads="1"/>
          </p:cNvSpPr>
          <p:nvPr/>
        </p:nvSpPr>
        <p:spPr bwMode="auto">
          <a:xfrm>
            <a:off x="382588" y="304535"/>
            <a:ext cx="6290199" cy="490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108000" bIns="0"/>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r>
              <a:rPr lang="en-GB" altLang="en-US" sz="2800" i="1">
                <a:solidFill>
                  <a:srgbClr val="255554"/>
                </a:solidFill>
                <a:latin typeface="Arial" panose="020B0604020202020204" pitchFamily="34" charset="0"/>
                <a:cs typeface="Arial" panose="020B0604020202020204" pitchFamily="34" charset="0"/>
              </a:rPr>
              <a:t>“They </a:t>
            </a:r>
            <a:r>
              <a:rPr lang="en-GB" altLang="en-US" sz="2800" b="1" i="1">
                <a:solidFill>
                  <a:srgbClr val="255554"/>
                </a:solidFill>
                <a:latin typeface="Arial" panose="020B0604020202020204" pitchFamily="34" charset="0"/>
                <a:cs typeface="Arial" panose="020B0604020202020204" pitchFamily="34" charset="0"/>
              </a:rPr>
              <a:t>crucified</a:t>
            </a:r>
            <a:r>
              <a:rPr lang="en-GB" altLang="en-US" sz="2800" i="1">
                <a:solidFill>
                  <a:srgbClr val="255554"/>
                </a:solidFill>
                <a:latin typeface="Arial" panose="020B0604020202020204" pitchFamily="34" charset="0"/>
                <a:cs typeface="Arial" panose="020B0604020202020204" pitchFamily="34" charset="0"/>
              </a:rPr>
              <a:t> him with two others, one on either side...”</a:t>
            </a:r>
            <a:endParaRPr lang="en-GB" altLang="en-US" sz="2800">
              <a:solidFill>
                <a:srgbClr val="255554"/>
              </a:solidFill>
              <a:latin typeface="Arial" panose="020B0604020202020204" pitchFamily="34" charset="0"/>
              <a:cs typeface="Arial" panose="020B0604020202020204" pitchFamily="34" charset="0"/>
            </a:endParaRPr>
          </a:p>
        </p:txBody>
      </p:sp>
      <p:sp>
        <p:nvSpPr>
          <p:cNvPr id="3" name="Rectangle 2">
            <a:extLst>
              <a:ext uri="{FF2B5EF4-FFF2-40B4-BE49-F238E27FC236}">
                <a16:creationId xmlns:a16="http://schemas.microsoft.com/office/drawing/2014/main" id="{F444FFA4-C352-4C6C-99CF-D778EA7D29B1}"/>
              </a:ext>
            </a:extLst>
          </p:cNvPr>
          <p:cNvSpPr/>
          <p:nvPr/>
        </p:nvSpPr>
        <p:spPr>
          <a:xfrm>
            <a:off x="3946834" y="790772"/>
            <a:ext cx="2177199" cy="400110"/>
          </a:xfrm>
          <a:prstGeom prst="rect">
            <a:avLst/>
          </a:prstGeom>
        </p:spPr>
        <p:txBody>
          <a:bodyPr wrap="none">
            <a:spAutoFit/>
          </a:bodyPr>
          <a:lstStyle/>
          <a:p>
            <a:pPr algn="ct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John 18:1 - 19:42</a:t>
            </a:r>
            <a:endParaRPr lang="en-GB" sz="2000">
              <a:solidFill>
                <a:srgbClr val="255554"/>
              </a:solidFill>
              <a:latin typeface="Arial" panose="020B0604020202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95A06FCD-CC52-4B96-8B28-573CF698C30E}"/>
              </a:ext>
            </a:extLst>
          </p:cNvPr>
          <p:cNvSpPr/>
          <p:nvPr/>
        </p:nvSpPr>
        <p:spPr>
          <a:xfrm>
            <a:off x="306388" y="1800007"/>
            <a:ext cx="6366399" cy="1628941"/>
          </a:xfrm>
          <a:prstGeom prst="rect">
            <a:avLst/>
          </a:prstGeom>
        </p:spPr>
        <p:txBody>
          <a:bodyPr wrap="square">
            <a:spAutoFit/>
          </a:bodyPr>
          <a:lstStyle/>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Even as he was dying, Jesus spoke with the repentant thief and gave him hope.</a:t>
            </a: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 </a:t>
            </a:r>
          </a:p>
          <a:p>
            <a:pPr>
              <a:spcAft>
                <a:spcPts val="0"/>
              </a:spcAft>
              <a:defRPr/>
            </a:pPr>
            <a:r>
              <a:rPr lang="en-GB" sz="20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It is not easy to show compassion all the time; it takes courage, determination and commitment.</a:t>
            </a:r>
          </a:p>
        </p:txBody>
      </p:sp>
      <p:sp>
        <p:nvSpPr>
          <p:cNvPr id="5" name="Rectangle 4">
            <a:extLst>
              <a:ext uri="{FF2B5EF4-FFF2-40B4-BE49-F238E27FC236}">
                <a16:creationId xmlns:a16="http://schemas.microsoft.com/office/drawing/2014/main" id="{68906A3E-A437-4737-B721-7A60B4371C67}"/>
              </a:ext>
            </a:extLst>
          </p:cNvPr>
          <p:cNvSpPr/>
          <p:nvPr/>
        </p:nvSpPr>
        <p:spPr>
          <a:xfrm>
            <a:off x="6293921" y="4590670"/>
            <a:ext cx="5211221" cy="923330"/>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Draw the outline of a cross. Write on it the names of people you know who are suffering and in need of hope. Include the Amazonian people. </a:t>
            </a:r>
          </a:p>
        </p:txBody>
      </p:sp>
      <p:sp>
        <p:nvSpPr>
          <p:cNvPr id="17" name="TextBox 16">
            <a:extLst>
              <a:ext uri="{FF2B5EF4-FFF2-40B4-BE49-F238E27FC236}">
                <a16:creationId xmlns:a16="http://schemas.microsoft.com/office/drawing/2014/main" id="{D4E3D6BE-949E-45E0-9A6E-A958B085F4ED}"/>
              </a:ext>
            </a:extLst>
          </p:cNvPr>
          <p:cNvSpPr txBox="1"/>
          <p:nvPr/>
        </p:nvSpPr>
        <p:spPr bwMode="auto">
          <a:xfrm>
            <a:off x="6879102" y="190590"/>
            <a:ext cx="50963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Good Friday 10 April</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4381" r="13680"/>
          <a:stretch/>
        </p:blipFill>
        <p:spPr>
          <a:xfrm>
            <a:off x="7747461" y="953724"/>
            <a:ext cx="4179003" cy="3400099"/>
          </a:xfrm>
          <a:prstGeom prst="rect">
            <a:avLst/>
          </a:prstGeom>
        </p:spPr>
      </p:pic>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352284"/>
            <a:ext cx="426757" cy="463336"/>
          </a:xfrm>
          <a:prstGeom prst="rect">
            <a:avLst/>
          </a:prstGeom>
        </p:spPr>
      </p:pic>
      <p:pic>
        <p:nvPicPr>
          <p:cNvPr id="12" name="Picture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514086" y="4659545"/>
            <a:ext cx="426757" cy="463336"/>
          </a:xfrm>
          <a:prstGeom prst="rect">
            <a:avLst/>
          </a:prstGeom>
        </p:spPr>
      </p:pic>
      <p:pic>
        <p:nvPicPr>
          <p:cNvPr id="11" name="Picture 10">
            <a:hlinkClick r:id="rId6" action="ppaction://hlinksldjump"/>
            <a:extLst>
              <a:ext uri="{FF2B5EF4-FFF2-40B4-BE49-F238E27FC236}">
                <a16:creationId xmlns:a16="http://schemas.microsoft.com/office/drawing/2014/main" id="{052A39EB-DA40-422E-B0A5-9602E27391EA}"/>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sp>
        <p:nvSpPr>
          <p:cNvPr id="13" name="Rectangle 12">
            <a:extLst>
              <a:ext uri="{FF2B5EF4-FFF2-40B4-BE49-F238E27FC236}">
                <a16:creationId xmlns:a16="http://schemas.microsoft.com/office/drawing/2014/main" id="{EC23FEE1-AD06-4EDE-A592-148A3ECD9442}"/>
              </a:ext>
            </a:extLst>
          </p:cNvPr>
          <p:cNvSpPr/>
          <p:nvPr/>
        </p:nvSpPr>
        <p:spPr>
          <a:xfrm>
            <a:off x="6132976" y="5518687"/>
            <a:ext cx="5381110" cy="369332"/>
          </a:xfrm>
          <a:prstGeom prst="rect">
            <a:avLst/>
          </a:prstGeom>
        </p:spPr>
        <p:txBody>
          <a:bodyPr wrap="square">
            <a:spAutoFit/>
          </a:bodyPr>
          <a:lstStyle/>
          <a:p>
            <a:pPr algn="r">
              <a:spcAft>
                <a:spcPts val="0"/>
              </a:spcAft>
              <a:defRPr/>
            </a:pPr>
            <a:r>
              <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rPr>
              <a:t>Pray for them at 3pm, the hour Jesus died</a:t>
            </a:r>
            <a:r>
              <a:rPr lang="en-GB" sz="1800" kern="0" dirty="0">
                <a:solidFill>
                  <a:srgbClr val="255554"/>
                </a:solidFill>
                <a:latin typeface="Arial" panose="020B0604020202020204" pitchFamily="34" charset="0"/>
                <a:ea typeface="Times New Roman" panose="02020603050405020304" pitchFamily="18" charset="0"/>
                <a:cs typeface="Arial" panose="020B0604020202020204" pitchFamily="34" charset="0"/>
              </a:rPr>
              <a:t>.</a:t>
            </a:r>
            <a:endParaRPr lang="en-GB" sz="1800" kern="1400" dirty="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Sunset. &#10;Credit: Jeremy Doorten ">
            <a:extLst>
              <a:ext uri="{FF2B5EF4-FFF2-40B4-BE49-F238E27FC236}">
                <a16:creationId xmlns:a16="http://schemas.microsoft.com/office/drawing/2014/main" id="{6A253F52-447F-48E1-9AEF-C933EB5C119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59675" y="1328562"/>
            <a:ext cx="4356100" cy="3267075"/>
          </a:xfrm>
          <a:prstGeom prst="rect">
            <a:avLst/>
          </a:prstGeom>
        </p:spPr>
      </p:pic>
      <p:sp>
        <p:nvSpPr>
          <p:cNvPr id="3" name="Rectangle 2">
            <a:extLst>
              <a:ext uri="{FF2B5EF4-FFF2-40B4-BE49-F238E27FC236}">
                <a16:creationId xmlns:a16="http://schemas.microsoft.com/office/drawing/2014/main" id="{9A83EDA9-2705-4F6A-83F6-5CCEB30D3AB4}"/>
              </a:ext>
            </a:extLst>
          </p:cNvPr>
          <p:cNvSpPr/>
          <p:nvPr/>
        </p:nvSpPr>
        <p:spPr>
          <a:xfrm>
            <a:off x="276225" y="282532"/>
            <a:ext cx="5792066" cy="954088"/>
          </a:xfrm>
          <a:prstGeom prst="rect">
            <a:avLst/>
          </a:prstGeom>
        </p:spPr>
        <p:txBody>
          <a:bodyPr wrap="square">
            <a:spAutoFit/>
          </a:bodyPr>
          <a:lstStyle/>
          <a:p>
            <a:pPr>
              <a:spcAft>
                <a:spcPts val="0"/>
              </a:spcAft>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“This day was made by the Lord; </a:t>
            </a:r>
          </a:p>
          <a:p>
            <a:pPr>
              <a:spcAft>
                <a:spcPts val="0"/>
              </a:spcAft>
              <a:defRPr/>
            </a:pP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 we </a:t>
            </a:r>
            <a:r>
              <a:rPr lang="en-GB" sz="2800" b="1" i="1" kern="1400">
                <a:solidFill>
                  <a:srgbClr val="255554"/>
                </a:solidFill>
                <a:latin typeface="Arial" panose="020B0604020202020204" pitchFamily="34" charset="0"/>
                <a:ea typeface="Times New Roman" panose="02020603050405020304" pitchFamily="18" charset="0"/>
                <a:cs typeface="Arial" panose="020B0604020202020204" pitchFamily="34" charset="0"/>
              </a:rPr>
              <a:t>rejoice</a:t>
            </a:r>
            <a:r>
              <a:rPr lang="en-GB" sz="2800" i="1" kern="1400">
                <a:solidFill>
                  <a:srgbClr val="255554"/>
                </a:solidFill>
                <a:latin typeface="Arial" panose="020B0604020202020204" pitchFamily="34" charset="0"/>
                <a:ea typeface="Times New Roman" panose="02020603050405020304" pitchFamily="18" charset="0"/>
                <a:cs typeface="Arial" panose="020B0604020202020204" pitchFamily="34" charset="0"/>
              </a:rPr>
              <a:t> and are glad.”</a:t>
            </a:r>
            <a:endParaRPr lang="en-GB" sz="28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p:txBody>
      </p:sp>
      <p:sp>
        <p:nvSpPr>
          <p:cNvPr id="4" name="Rectangle 3">
            <a:extLst>
              <a:ext uri="{FF2B5EF4-FFF2-40B4-BE49-F238E27FC236}">
                <a16:creationId xmlns:a16="http://schemas.microsoft.com/office/drawing/2014/main" id="{9FD237A2-84BC-4109-9137-358134FDB78F}"/>
              </a:ext>
            </a:extLst>
          </p:cNvPr>
          <p:cNvSpPr/>
          <p:nvPr/>
        </p:nvSpPr>
        <p:spPr>
          <a:xfrm>
            <a:off x="4475457" y="811045"/>
            <a:ext cx="1448025" cy="400110"/>
          </a:xfrm>
          <a:prstGeom prst="rect">
            <a:avLst/>
          </a:prstGeom>
        </p:spPr>
        <p:txBody>
          <a:bodyPr wrap="none">
            <a:spAutoFit/>
          </a:bodyPr>
          <a:lstStyle/>
          <a:p>
            <a:pPr algn="ctr">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Psalm: 117</a:t>
            </a:r>
            <a:endParaRPr lang="en-GB" sz="2000">
              <a:solidFill>
                <a:srgbClr val="255554"/>
              </a:solidFill>
              <a:latin typeface="Arial" panose="020B0604020202020204" pitchFamily="34" charset="0"/>
              <a:cs typeface="Arial" panose="020B0604020202020204" pitchFamily="34" charset="0"/>
            </a:endParaRPr>
          </a:p>
        </p:txBody>
      </p:sp>
      <p:sp>
        <p:nvSpPr>
          <p:cNvPr id="5" name="Rectangle 4">
            <a:extLst>
              <a:ext uri="{FF2B5EF4-FFF2-40B4-BE49-F238E27FC236}">
                <a16:creationId xmlns:a16="http://schemas.microsoft.com/office/drawing/2014/main" id="{FDE4732D-6363-4E49-9BF4-07EE1B07BB75}"/>
              </a:ext>
            </a:extLst>
          </p:cNvPr>
          <p:cNvSpPr/>
          <p:nvPr/>
        </p:nvSpPr>
        <p:spPr>
          <a:xfrm>
            <a:off x="276225" y="1880530"/>
            <a:ext cx="7113588" cy="2246769"/>
          </a:xfrm>
          <a:prstGeom prst="rect">
            <a:avLst/>
          </a:prstGeom>
        </p:spPr>
        <p:txBody>
          <a:bodyPr>
            <a:spAutoFit/>
          </a:bodyPr>
          <a:lstStyle/>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We often limit our expectations of God. But the Lord who can rise from the dead can do more than we can ever imagine.</a:t>
            </a: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 </a:t>
            </a: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Let’s rejoice today with our Lord who has conquered death and entrust our world and all its people to his care. </a:t>
            </a:r>
          </a:p>
          <a:p>
            <a:pPr>
              <a:spcAft>
                <a:spcPts val="0"/>
              </a:spcAft>
              <a:defRPr/>
            </a:pPr>
            <a:endPar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endParaRPr>
          </a:p>
          <a:p>
            <a:pPr>
              <a:spcAft>
                <a:spcPts val="0"/>
              </a:spcAft>
              <a:defRPr/>
            </a:pPr>
            <a:r>
              <a:rPr lang="en-GB" sz="2000" kern="1400">
                <a:solidFill>
                  <a:srgbClr val="255554"/>
                </a:solidFill>
                <a:latin typeface="Arial" panose="020B0604020202020204" pitchFamily="34" charset="0"/>
                <a:ea typeface="Times New Roman" panose="02020603050405020304" pitchFamily="18" charset="0"/>
                <a:cs typeface="Arial" panose="020B0604020202020204" pitchFamily="34" charset="0"/>
              </a:rPr>
              <a:t>Jesus is alive! Alleluia!</a:t>
            </a:r>
          </a:p>
        </p:txBody>
      </p:sp>
      <p:sp>
        <p:nvSpPr>
          <p:cNvPr id="74757" name="Rectangle 5">
            <a:extLst>
              <a:ext uri="{FF2B5EF4-FFF2-40B4-BE49-F238E27FC236}">
                <a16:creationId xmlns:a16="http://schemas.microsoft.com/office/drawing/2014/main" id="{E9BCE164-D7FD-4F1F-8386-C418B3D67FD4}"/>
              </a:ext>
            </a:extLst>
          </p:cNvPr>
          <p:cNvSpPr>
            <a:spLocks noChangeArrowheads="1"/>
          </p:cNvSpPr>
          <p:nvPr/>
        </p:nvSpPr>
        <p:spPr bwMode="auto">
          <a:xfrm>
            <a:off x="5682927" y="5000305"/>
            <a:ext cx="530864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Verdana" panose="020B0604030504040204" pitchFamily="34" charset="0"/>
                <a:ea typeface="MS PGothic" panose="020B0600070205080204" pitchFamily="34" charset="-128"/>
              </a:defRPr>
            </a:lvl1pPr>
            <a:lvl2pPr marL="742950" indent="-285750">
              <a:defRPr sz="2400">
                <a:solidFill>
                  <a:schemeClr val="tx1"/>
                </a:solidFill>
                <a:latin typeface="Verdana" panose="020B0604030504040204" pitchFamily="34" charset="0"/>
                <a:ea typeface="MS PGothic" panose="020B0600070205080204" pitchFamily="34" charset="-128"/>
              </a:defRPr>
            </a:lvl2pPr>
            <a:lvl3pPr marL="1143000" indent="-228600">
              <a:defRPr sz="2400">
                <a:solidFill>
                  <a:schemeClr val="tx1"/>
                </a:solidFill>
                <a:latin typeface="Verdana" panose="020B0604030504040204" pitchFamily="34" charset="0"/>
                <a:ea typeface="MS PGothic" panose="020B0600070205080204" pitchFamily="34" charset="-128"/>
              </a:defRPr>
            </a:lvl3pPr>
            <a:lvl4pPr marL="1600200" indent="-228600">
              <a:defRPr sz="2400">
                <a:solidFill>
                  <a:schemeClr val="tx1"/>
                </a:solidFill>
                <a:latin typeface="Verdana" panose="020B0604030504040204" pitchFamily="34" charset="0"/>
                <a:ea typeface="MS PGothic" panose="020B0600070205080204" pitchFamily="34" charset="-128"/>
              </a:defRPr>
            </a:lvl4pPr>
            <a:lvl5pPr marL="2057400" indent="-228600">
              <a:defRPr sz="2400">
                <a:solidFill>
                  <a:schemeClr val="tx1"/>
                </a:solidFill>
                <a:latin typeface="Verdana" panose="020B060403050404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Verdana" panose="020B0604030504040204" pitchFamily="34" charset="0"/>
                <a:ea typeface="MS PGothic" panose="020B0600070205080204" pitchFamily="34" charset="-128"/>
              </a:defRPr>
            </a:lvl9pPr>
          </a:lstStyle>
          <a:p>
            <a:pPr algn="r"/>
            <a:r>
              <a:rPr lang="en-GB" altLang="en-US" sz="1800" dirty="0">
                <a:solidFill>
                  <a:srgbClr val="255554"/>
                </a:solidFill>
                <a:latin typeface="Arial" panose="020B0604020202020204" pitchFamily="34" charset="0"/>
                <a:cs typeface="Arial" panose="020B0604020202020204" pitchFamily="34" charset="0"/>
              </a:rPr>
              <a:t>Eat a Fairtrade egg, sing an Easter ‘Alleluia’ and celebrate Jesus alive in yourself and others today.</a:t>
            </a:r>
            <a:endParaRPr lang="en-GB" altLang="en-US" sz="1800" dirty="0">
              <a:solidFill>
                <a:srgbClr val="263692"/>
              </a:solidFill>
              <a:cs typeface="Times New Roman" panose="02020603050405020304" pitchFamily="18" charset="0"/>
            </a:endParaRPr>
          </a:p>
        </p:txBody>
      </p:sp>
      <p:sp>
        <p:nvSpPr>
          <p:cNvPr id="17" name="TextBox 16">
            <a:extLst>
              <a:ext uri="{FF2B5EF4-FFF2-40B4-BE49-F238E27FC236}">
                <a16:creationId xmlns:a16="http://schemas.microsoft.com/office/drawing/2014/main" id="{614966D3-2A26-4C00-83E0-B4CCE9962CA9}"/>
              </a:ext>
            </a:extLst>
          </p:cNvPr>
          <p:cNvSpPr txBox="1"/>
          <p:nvPr/>
        </p:nvSpPr>
        <p:spPr bwMode="auto">
          <a:xfrm>
            <a:off x="6666807" y="190590"/>
            <a:ext cx="530864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rtlCol="0">
            <a:spAutoFit/>
          </a:bodyPr>
          <a:lstStyle/>
          <a:p>
            <a:pPr algn="r"/>
            <a:r>
              <a:rPr lang="en-GB" sz="2800" b="1">
                <a:solidFill>
                  <a:srgbClr val="255554"/>
                </a:solidFill>
                <a:latin typeface="Arial" panose="020B0604020202020204" pitchFamily="34" charset="0"/>
                <a:cs typeface="Arial" panose="020B0604020202020204" pitchFamily="34" charset="0"/>
              </a:rPr>
              <a:t>Easter Sunday 12 April</a:t>
            </a:r>
          </a:p>
        </p:txBody>
      </p:sp>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514086" y="5107845"/>
            <a:ext cx="426757" cy="463336"/>
          </a:xfrm>
          <a:prstGeom prst="rect">
            <a:avLst/>
          </a:prstGeom>
        </p:spPr>
      </p:pic>
      <p:pic>
        <p:nvPicPr>
          <p:cNvPr id="10" name="Picture 9">
            <a:hlinkClick r:id="rId5" action="ppaction://hlinksldjump"/>
            <a:extLst>
              <a:ext uri="{FF2B5EF4-FFF2-40B4-BE49-F238E27FC236}">
                <a16:creationId xmlns:a16="http://schemas.microsoft.com/office/drawing/2014/main" id="{232B1022-6476-4805-AC01-64457015E5E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505143" y="6262038"/>
            <a:ext cx="432854" cy="469433"/>
          </a:xfrm>
          <a:prstGeom prst="rect">
            <a:avLst/>
          </a:prstGeom>
        </p:spPr>
      </p:pic>
      <p:pic>
        <p:nvPicPr>
          <p:cNvPr id="11" name="Picture 10">
            <a:extLst>
              <a:ext uri="{FF2B5EF4-FFF2-40B4-BE49-F238E27FC236}">
                <a16:creationId xmlns:a16="http://schemas.microsoft.com/office/drawing/2014/main" id="{BDE7ECCD-2282-483C-8E2A-A36757DB7F7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91572" y="5100389"/>
            <a:ext cx="426757" cy="463336"/>
          </a:xfrm>
          <a:prstGeom prst="rect">
            <a:avLst/>
          </a:prstGeom>
        </p:spPr>
      </p:pic>
    </p:spTree>
  </p:cSld>
  <p:clrMapOvr>
    <a:masterClrMapping/>
  </p:clrMapOvr>
</p:sld>
</file>

<file path=ppt/theme/theme1.xml><?xml version="1.0" encoding="utf-8"?>
<a:theme xmlns:a="http://schemas.openxmlformats.org/drawingml/2006/main" name="Blank Presentation">
  <a:themeElements>
    <a:clrScheme name="Custom 1">
      <a:dk1>
        <a:srgbClr val="003F47"/>
      </a:dk1>
      <a:lt1>
        <a:srgbClr val="FFFFFF"/>
      </a:lt1>
      <a:dk2>
        <a:srgbClr val="047AAE"/>
      </a:dk2>
      <a:lt2>
        <a:srgbClr val="435608"/>
      </a:lt2>
      <a:accent1>
        <a:srgbClr val="98BB0E"/>
      </a:accent1>
      <a:accent2>
        <a:srgbClr val="047AAE"/>
      </a:accent2>
      <a:accent3>
        <a:srgbClr val="FFFFFF"/>
      </a:accent3>
      <a:accent4>
        <a:srgbClr val="00343B"/>
      </a:accent4>
      <a:accent5>
        <a:srgbClr val="CADAAA"/>
      </a:accent5>
      <a:accent6>
        <a:srgbClr val="036E9D"/>
      </a:accent6>
      <a:hlink>
        <a:srgbClr val="255554"/>
      </a:hlink>
      <a:folHlink>
        <a:srgbClr val="019894"/>
      </a:folHlink>
    </a:clrScheme>
    <a:fontScheme name="Blank Presentatio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Verdana"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a:spAutoFit/>
      </a:bodyPr>
      <a:lstStyle>
        <a:defPPr algn="r">
          <a:defRPr sz="2800" dirty="0">
            <a:solidFill>
              <a:srgbClr val="E6007E"/>
            </a:solidFill>
            <a:latin typeface="Dancer Pro Black" panose="02000505060000020003" pitchFamily="50" charset="0"/>
          </a:defRPr>
        </a:defPPr>
      </a:lstStyle>
    </a:tx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ank Presentation 13">
        <a:dk1>
          <a:srgbClr val="000000"/>
        </a:dk1>
        <a:lt1>
          <a:srgbClr val="FFFFFF"/>
        </a:lt1>
        <a:dk2>
          <a:srgbClr val="081873"/>
        </a:dk2>
        <a:lt2>
          <a:srgbClr val="E5E6C3"/>
        </a:lt2>
        <a:accent1>
          <a:srgbClr val="016889"/>
        </a:accent1>
        <a:accent2>
          <a:srgbClr val="333399"/>
        </a:accent2>
        <a:accent3>
          <a:srgbClr val="FFFFFF"/>
        </a:accent3>
        <a:accent4>
          <a:srgbClr val="000000"/>
        </a:accent4>
        <a:accent5>
          <a:srgbClr val="AAB9C4"/>
        </a:accent5>
        <a:accent6>
          <a:srgbClr val="2D2D8A"/>
        </a:accent6>
        <a:hlink>
          <a:srgbClr val="B5B518"/>
        </a:hlink>
        <a:folHlink>
          <a:srgbClr val="AD4200"/>
        </a:folHlink>
      </a:clrScheme>
      <a:clrMap bg1="lt1" tx1="dk1" bg2="lt2" tx2="dk2" accent1="accent1" accent2="accent2" accent3="accent3" accent4="accent4" accent5="accent5" accent6="accent6" hlink="hlink" folHlink="folHlink"/>
    </a:extraClrScheme>
    <a:extraClrScheme>
      <a:clrScheme name="Blank Presentation 14">
        <a:dk1>
          <a:srgbClr val="003E4E"/>
        </a:dk1>
        <a:lt1>
          <a:srgbClr val="FFFFFF"/>
        </a:lt1>
        <a:dk2>
          <a:srgbClr val="0070AD"/>
        </a:dk2>
        <a:lt2>
          <a:srgbClr val="808080"/>
        </a:lt2>
        <a:accent1>
          <a:srgbClr val="96B426"/>
        </a:accent1>
        <a:accent2>
          <a:srgbClr val="0070AD"/>
        </a:accent2>
        <a:accent3>
          <a:srgbClr val="FFFFFF"/>
        </a:accent3>
        <a:accent4>
          <a:srgbClr val="003441"/>
        </a:accent4>
        <a:accent5>
          <a:srgbClr val="C9D6AC"/>
        </a:accent5>
        <a:accent6>
          <a:srgbClr val="00659C"/>
        </a:accent6>
        <a:hlink>
          <a:srgbClr val="003E4E"/>
        </a:hlink>
        <a:folHlink>
          <a:srgbClr val="808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6472308B02E1E4A9F4BBEA19176AB65" ma:contentTypeVersion="2858" ma:contentTypeDescription="Create a new document." ma:contentTypeScope="" ma:versionID="c1345c8ad0995d1c3e4f3f1c9e88a29b">
  <xsd:schema xmlns:xsd="http://www.w3.org/2001/XMLSchema" xmlns:xs="http://www.w3.org/2001/XMLSchema" xmlns:p="http://schemas.microsoft.com/office/2006/metadata/properties" xmlns:ns2="04672002-f21f-4240-adfb-f0b653fb6fb5" xmlns:ns3="236a9a4b-a03c-46ba-8ec6-624c184acbc6" xmlns:ns4="http://schemas.microsoft.com/sharepoint/v3/fields" xmlns:ns5="bdf04112-6931-4610-9724-cd62e91446a3" targetNamespace="http://schemas.microsoft.com/office/2006/metadata/properties" ma:root="true" ma:fieldsID="f91cf77cb27c9a80a5ede80183913a00" ns2:_="" ns3:_="" ns4:_="" ns5:_="">
    <xsd:import namespace="04672002-f21f-4240-adfb-f0b653fb6fb5"/>
    <xsd:import namespace="236a9a4b-a03c-46ba-8ec6-624c184acbc6"/>
    <xsd:import namespace="http://schemas.microsoft.com/sharepoint/v3/fields"/>
    <xsd:import namespace="bdf04112-6931-4610-9724-cd62e91446a3"/>
    <xsd:element name="properties">
      <xsd:complexType>
        <xsd:sequence>
          <xsd:element name="documentManagement">
            <xsd:complexType>
              <xsd:all>
                <xsd:element ref="ns2:_dlc_DocId" minOccurs="0"/>
                <xsd:element ref="ns2:_dlc_DocIdUrl" minOccurs="0"/>
                <xsd:element ref="ns2:_dlc_DocIdPersistId" minOccurs="0"/>
                <xsd:element ref="ns3:Audience"/>
                <xsd:element ref="ns3:Activity" minOccurs="0"/>
                <xsd:element ref="ns4:_Status" minOccurs="0"/>
                <xsd:element ref="ns3:MediaServiceMetadata" minOccurs="0"/>
                <xsd:element ref="ns3:MediaServiceFastMetadata" minOccurs="0"/>
                <xsd:element ref="ns3:MediaServiceAutoTags" minOccurs="0"/>
                <xsd:element ref="ns3:MediaServiceOCR" minOccurs="0"/>
                <xsd:element ref="ns3:MediaServiceDateTaken" minOccurs="0"/>
                <xsd:element ref="ns5:SharedWithUsers" minOccurs="0"/>
                <xsd:element ref="ns5:SharedWithDetails" minOccurs="0"/>
                <xsd:element ref="ns3:MediaServiceGenerationTime" minOccurs="0"/>
                <xsd:element ref="ns3:MediaServiceEventHashCode"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672002-f21f-4240-adfb-f0b653fb6fb5"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36a9a4b-a03c-46ba-8ec6-624c184acbc6" elementFormDefault="qualified">
    <xsd:import namespace="http://schemas.microsoft.com/office/2006/documentManagement/types"/>
    <xsd:import namespace="http://schemas.microsoft.com/office/infopath/2007/PartnerControls"/>
    <xsd:element name="Audience" ma:index="11" ma:displayName="Audience" ma:format="Dropdown" ma:internalName="Audience">
      <xsd:simpleType>
        <xsd:restriction base="dms:Choice">
          <xsd:enumeration value="Primary"/>
          <xsd:enumeration value="11-18"/>
          <xsd:enumeration value="Both"/>
          <xsd:enumeration value="N/A"/>
        </xsd:restriction>
      </xsd:simpleType>
    </xsd:element>
    <xsd:element name="Activity" ma:index="12" nillable="true" ma:displayName="Activity" ma:default="Advent" ma:format="Dropdown" ma:internalName="Activity">
      <xsd:simpleType>
        <xsd:restriction base="dms:Choice">
          <xsd:enumeration value="Advent"/>
          <xsd:enumeration value="CAFOD Clubs"/>
          <xsd:enumeration value="Campaigns"/>
          <xsd:enumeration value="Fairtrade"/>
          <xsd:enumeration value="Faith in Action"/>
          <xsd:enumeration value="Harvest"/>
          <xsd:enumeration value="Lent"/>
          <xsd:enumeration value="Other Curriculum"/>
          <xsd:enumeration value="Prayer and Worship"/>
          <xsd:enumeration value="RE Curriculum"/>
          <xsd:enumeration value="Sport"/>
          <xsd:enumeration value="World Gifts"/>
        </xsd:restriction>
      </xsd:simpleType>
    </xsd:element>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13"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schema>
  <xsd:schema xmlns:xsd="http://www.w3.org/2001/XMLSchema" xmlns:xs="http://www.w3.org/2001/XMLSchema" xmlns:dms="http://schemas.microsoft.com/office/2006/documentManagement/types" xmlns:pc="http://schemas.microsoft.com/office/infopath/2007/PartnerControls" targetNamespace="bdf04112-6931-4610-9724-cd62e91446a3"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p:properties xmlns:p="http://schemas.microsoft.com/office/2006/metadata/properties" xmlns:xsi="http://www.w3.org/2001/XMLSchema-instance" xmlns:pc="http://schemas.microsoft.com/office/infopath/2007/PartnerControls">
  <documentManagement>
    <Activity xmlns="236a9a4b-a03c-46ba-8ec6-624c184acbc6">Lent</Activity>
    <_dlc_DocIdPersistId xmlns="04672002-f21f-4240-adfb-f0b653fb6fb5">false</_dlc_DocIdPersistId>
    <_dlc_DocId xmlns="04672002-f21f-4240-adfb-f0b653fb6fb5">SZUU6KYVHK2A-2146017777-13031</_dlc_DocId>
    <_dlc_DocIdUrl xmlns="04672002-f21f-4240-adfb-f0b653fb6fb5">
      <Url>https://cafod365.sharepoint.com/sites/int/Education/_layouts/15/DocIdRedir.aspx?ID=SZUU6KYVHK2A-2146017777-13031</Url>
      <Description>SZUU6KYVHK2A-2146017777-13031</Description>
    </_dlc_DocIdUrl>
    <Audience xmlns="236a9a4b-a03c-46ba-8ec6-624c184acbc6">11-18</Audience>
    <_Status xmlns="http://schemas.microsoft.com/sharepoint/v3/fields">Not Started</_Status>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LongProperties xmlns="http://schemas.microsoft.com/office/2006/metadata/longProperties"/>
</file>

<file path=customXml/itemProps1.xml><?xml version="1.0" encoding="utf-8"?>
<ds:datastoreItem xmlns:ds="http://schemas.openxmlformats.org/officeDocument/2006/customXml" ds:itemID="{E7BCE5A3-B517-47E1-A342-B254BD628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672002-f21f-4240-adfb-f0b653fb6fb5"/>
    <ds:schemaRef ds:uri="236a9a4b-a03c-46ba-8ec6-624c184acbc6"/>
    <ds:schemaRef ds:uri="http://schemas.microsoft.com/sharepoint/v3/fields"/>
    <ds:schemaRef ds:uri="bdf04112-6931-4610-9724-cd62e91446a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192792-32FC-49F7-8AC3-B7533DE02E1B}">
  <ds:schemaRefs>
    <ds:schemaRef ds:uri="http://schemas.microsoft.com/sharepoint/events"/>
  </ds:schemaRefs>
</ds:datastoreItem>
</file>

<file path=customXml/itemProps3.xml><?xml version="1.0" encoding="utf-8"?>
<ds:datastoreItem xmlns:ds="http://schemas.openxmlformats.org/officeDocument/2006/customXml" ds:itemID="{94752DFC-12ED-4EB2-ACC2-67B9857B94E3}">
  <ds:schemaRefs>
    <ds:schemaRef ds:uri="http://purl.org/dc/elements/1.1/"/>
    <ds:schemaRef ds:uri="04672002-f21f-4240-adfb-f0b653fb6fb5"/>
    <ds:schemaRef ds:uri="236a9a4b-a03c-46ba-8ec6-624c184acbc6"/>
    <ds:schemaRef ds:uri="http://schemas.microsoft.com/sharepoint/v3/fields"/>
    <ds:schemaRef ds:uri="http://purl.org/dc/terms/"/>
    <ds:schemaRef ds:uri="http://schemas.microsoft.com/office/infopath/2007/PartnerControls"/>
    <ds:schemaRef ds:uri="http://schemas.microsoft.com/office/2006/documentManagement/types"/>
    <ds:schemaRef ds:uri="http://schemas.openxmlformats.org/package/2006/metadata/core-properties"/>
    <ds:schemaRef ds:uri="bdf04112-6931-4610-9724-cd62e91446a3"/>
    <ds:schemaRef ds:uri="http://schemas.microsoft.com/office/2006/metadata/properties"/>
    <ds:schemaRef ds:uri="http://www.w3.org/XML/1998/namespace"/>
    <ds:schemaRef ds:uri="http://purl.org/dc/dcmitype/"/>
  </ds:schemaRefs>
</ds:datastoreItem>
</file>

<file path=customXml/itemProps4.xml><?xml version="1.0" encoding="utf-8"?>
<ds:datastoreItem xmlns:ds="http://schemas.openxmlformats.org/officeDocument/2006/customXml" ds:itemID="{962DA0CA-DEFD-4B01-A0C5-6249F869D0A6}">
  <ds:schemaRefs>
    <ds:schemaRef ds:uri="http://schemas.microsoft.com/sharepoint/v3/contenttype/forms"/>
  </ds:schemaRefs>
</ds:datastoreItem>
</file>

<file path=customXml/itemProps5.xml><?xml version="1.0" encoding="utf-8"?>
<ds:datastoreItem xmlns:ds="http://schemas.openxmlformats.org/officeDocument/2006/customXml" ds:itemID="{720486A0-F22A-4682-92DF-D475CEE78995}">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otalTime>114</TotalTime>
  <Words>4160</Words>
  <Application>Microsoft Office PowerPoint</Application>
  <PresentationFormat>Widescreen</PresentationFormat>
  <Paragraphs>475</Paragraphs>
  <Slides>35</Slides>
  <Notes>35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MS PGothic</vt:lpstr>
      <vt:lpstr>MS PGothic</vt:lpstr>
      <vt:lpstr>Arial</vt:lpstr>
      <vt:lpstr>Arial </vt:lpstr>
      <vt:lpstr>Arial Black</vt:lpstr>
      <vt:lpstr>Calibri</vt:lpstr>
      <vt:lpstr>Times</vt:lpstr>
      <vt:lpstr>Times New Roman</vt:lpstr>
      <vt:lpstr>Verdana</vt:lpstr>
      <vt:lpstr>Blank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CAFOD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LFD18 Calendar YP</dc:title>
  <dc:subject/>
  <dc:creator>Jo de Paula</dc:creator>
  <cp:keywords/>
  <dc:description/>
  <cp:lastModifiedBy>Tom Shannon</cp:lastModifiedBy>
  <cp:revision>4</cp:revision>
  <cp:lastPrinted>2007-05-25T15:49:55Z</cp:lastPrinted>
  <dcterms:created xsi:type="dcterms:W3CDTF">2007-05-25T12:57:47Z</dcterms:created>
  <dcterms:modified xsi:type="dcterms:W3CDTF">2020-02-10T14:45:53Z</dcterms:modified>
  <cp:category/>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PID_LINKBASE">
    <vt:lpwstr/>
  </property>
  <property fmtid="{D5CDD505-2E9C-101B-9397-08002B2CF9AE}" pid="3" name="Output Type">
    <vt:lpwstr>AV</vt:lpwstr>
  </property>
  <property fmtid="{D5CDD505-2E9C-101B-9397-08002B2CF9AE}" pid="4" name="Tags">
    <vt:lpwstr/>
  </property>
  <property fmtid="{D5CDD505-2E9C-101B-9397-08002B2CF9AE}" pid="5" name="Status">
    <vt:lpwstr>Final</vt:lpwstr>
  </property>
  <property fmtid="{D5CDD505-2E9C-101B-9397-08002B2CF9AE}" pid="6" name="Financial Year">
    <vt:lpwstr>2007/8</vt:lpwstr>
  </property>
  <property fmtid="{D5CDD505-2E9C-101B-9397-08002B2CF9AE}" pid="7" name="Doc Type">
    <vt:lpwstr>Guidelines</vt:lpwstr>
  </property>
  <property fmtid="{D5CDD505-2E9C-101B-9397-08002B2CF9AE}" pid="8" name="_Version">
    <vt:lpwstr>Final Version April 2011</vt:lpwstr>
  </property>
  <property fmtid="{D5CDD505-2E9C-101B-9397-08002B2CF9AE}" pid="9" name="ContentType">
    <vt:lpwstr>Document</vt:lpwstr>
  </property>
  <property fmtid="{D5CDD505-2E9C-101B-9397-08002B2CF9AE}" pid="10" name="Internal or External">
    <vt:lpwstr>Both</vt:lpwstr>
  </property>
  <property fmtid="{D5CDD505-2E9C-101B-9397-08002B2CF9AE}" pid="11" name="What">
    <vt:lpwstr>Communciation Template</vt:lpwstr>
  </property>
  <property fmtid="{D5CDD505-2E9C-101B-9397-08002B2CF9AE}" pid="12" name="Anniversary related?">
    <vt:lpwstr>No</vt:lpwstr>
  </property>
  <property fmtid="{D5CDD505-2E9C-101B-9397-08002B2CF9AE}" pid="13" name="Archive?">
    <vt:lpwstr>No</vt:lpwstr>
  </property>
  <property fmtid="{D5CDD505-2E9C-101B-9397-08002B2CF9AE}" pid="14" name="Output Types">
    <vt:lpwstr>Templates</vt:lpwstr>
  </property>
  <property fmtid="{D5CDD505-2E9C-101B-9397-08002B2CF9AE}" pid="15" name="Archive">
    <vt:lpwstr>0</vt:lpwstr>
  </property>
  <property fmtid="{D5CDD505-2E9C-101B-9397-08002B2CF9AE}" pid="16" name="Year">
    <vt:lpwstr>2014</vt:lpwstr>
  </property>
  <property fmtid="{D5CDD505-2E9C-101B-9397-08002B2CF9AE}" pid="17" name="Season">
    <vt:lpwstr>Lent</vt:lpwstr>
  </property>
  <property fmtid="{D5CDD505-2E9C-101B-9397-08002B2CF9AE}" pid="18" name="TemplateUrl">
    <vt:lpwstr/>
  </property>
  <property fmtid="{D5CDD505-2E9C-101B-9397-08002B2CF9AE}" pid="19" name="xd_ProgID">
    <vt:lpwstr/>
  </property>
  <property fmtid="{D5CDD505-2E9C-101B-9397-08002B2CF9AE}" pid="20" name="Order">
    <vt:lpwstr/>
  </property>
  <property fmtid="{D5CDD505-2E9C-101B-9397-08002B2CF9AE}" pid="21" name="MetaInfo">
    <vt:lpwstr/>
  </property>
  <property fmtid="{D5CDD505-2E9C-101B-9397-08002B2CF9AE}" pid="22" name="Fast Day">
    <vt:lpwstr>Lent 14</vt:lpwstr>
  </property>
  <property fmtid="{D5CDD505-2E9C-101B-9397-08002B2CF9AE}" pid="23" name="Product or WP">
    <vt:lpwstr>WP23 Lent School and Youth Communications</vt:lpwstr>
  </property>
  <property fmtid="{D5CDD505-2E9C-101B-9397-08002B2CF9AE}" pid="24" name="Subject">
    <vt:lpwstr/>
  </property>
  <property fmtid="{D5CDD505-2E9C-101B-9397-08002B2CF9AE}" pid="25" name="_Category">
    <vt:lpwstr/>
  </property>
  <property fmtid="{D5CDD505-2E9C-101B-9397-08002B2CF9AE}" pid="26" name="Categories">
    <vt:lpwstr/>
  </property>
  <property fmtid="{D5CDD505-2E9C-101B-9397-08002B2CF9AE}" pid="27" name="Approval Level">
    <vt:lpwstr/>
  </property>
  <property fmtid="{D5CDD505-2E9C-101B-9397-08002B2CF9AE}" pid="28" name="_Comments">
    <vt:lpwstr/>
  </property>
  <property fmtid="{D5CDD505-2E9C-101B-9397-08002B2CF9AE}" pid="29" name="Assigned To">
    <vt:lpwstr/>
  </property>
  <property fmtid="{D5CDD505-2E9C-101B-9397-08002B2CF9AE}" pid="30" name="Keywords">
    <vt:lpwstr/>
  </property>
  <property fmtid="{D5CDD505-2E9C-101B-9397-08002B2CF9AE}" pid="31" name="_Author">
    <vt:lpwstr>Jo de Paula</vt:lpwstr>
  </property>
  <property fmtid="{D5CDD505-2E9C-101B-9397-08002B2CF9AE}" pid="32" name="Slides">
    <vt:lpwstr>48</vt:lpwstr>
  </property>
  <property fmtid="{D5CDD505-2E9C-101B-9397-08002B2CF9AE}" pid="33" name="Project Type">
    <vt:lpwstr>Fast Days</vt:lpwstr>
  </property>
  <property fmtid="{D5CDD505-2E9C-101B-9397-08002B2CF9AE}" pid="34" name="Year it refers to">
    <vt:lpwstr>2018</vt:lpwstr>
  </property>
  <property fmtid="{D5CDD505-2E9C-101B-9397-08002B2CF9AE}" pid="35" name="Originating Team">
    <vt:lpwstr>Schools</vt:lpwstr>
  </property>
  <property fmtid="{D5CDD505-2E9C-101B-9397-08002B2CF9AE}" pid="36" name="Project Name">
    <vt:lpwstr>Lent Fast Day</vt:lpwstr>
  </property>
  <property fmtid="{D5CDD505-2E9C-101B-9397-08002B2CF9AE}" pid="37" name="Event Type">
    <vt:lpwstr>N/a</vt:lpwstr>
  </property>
  <property fmtid="{D5CDD505-2E9C-101B-9397-08002B2CF9AE}" pid="38" name="Document Type">
    <vt:lpwstr>Resource</vt:lpwstr>
  </property>
  <property fmtid="{D5CDD505-2E9C-101B-9397-08002B2CF9AE}" pid="39" name="NXTAG2">
    <vt:lpwstr>000800302d0000000000010260100207f7000400038000</vt:lpwstr>
  </property>
  <property fmtid="{D5CDD505-2E9C-101B-9397-08002B2CF9AE}" pid="40" name="Activity">
    <vt:lpwstr/>
  </property>
  <property fmtid="{D5CDD505-2E9C-101B-9397-08002B2CF9AE}" pid="41" name="display_urn:schemas-microsoft-com:office:office#Editor">
    <vt:lpwstr>Kathleen O'Brien</vt:lpwstr>
  </property>
  <property fmtid="{D5CDD505-2E9C-101B-9397-08002B2CF9AE}" pid="42" name="display_urn:schemas-microsoft-com:office:office#Author">
    <vt:lpwstr>Kathleen O'Brien</vt:lpwstr>
  </property>
  <property fmtid="{D5CDD505-2E9C-101B-9397-08002B2CF9AE}" pid="43" name="Audience">
    <vt:lpwstr>N/A</vt:lpwstr>
  </property>
  <property fmtid="{D5CDD505-2E9C-101B-9397-08002B2CF9AE}" pid="44" name="_dlc_DocId">
    <vt:lpwstr>SZUU6KYVHK2A-2146017777-2846</vt:lpwstr>
  </property>
  <property fmtid="{D5CDD505-2E9C-101B-9397-08002B2CF9AE}" pid="45" name="_dlc_DocIdUrl">
    <vt:lpwstr>https://cafod365.sharepoint.com/sites/int/Education/_layouts/15/DocIdRedir.aspx?ID=SZUU6KYVHK2A-2146017777-2846, SZUU6KYVHK2A-2146017777-2846</vt:lpwstr>
  </property>
  <property fmtid="{D5CDD505-2E9C-101B-9397-08002B2CF9AE}" pid="46" name="_dlc_DocIdItemGuid">
    <vt:lpwstr>65594db9-cd57-487d-848c-9a817c48279a</vt:lpwstr>
  </property>
  <property fmtid="{D5CDD505-2E9C-101B-9397-08002B2CF9AE}" pid="47" name="xd_Signature">
    <vt:lpwstr/>
  </property>
  <property fmtid="{D5CDD505-2E9C-101B-9397-08002B2CF9AE}" pid="48" name="ComplianceAssetId">
    <vt:lpwstr/>
  </property>
  <property fmtid="{D5CDD505-2E9C-101B-9397-08002B2CF9AE}" pid="49" name="_dlc_DocIdPersistId">
    <vt:lpwstr/>
  </property>
  <property fmtid="{D5CDD505-2E9C-101B-9397-08002B2CF9AE}" pid="50" name="ContentTypeId">
    <vt:lpwstr>0x01010096472308B02E1E4A9F4BBEA19176AB65</vt:lpwstr>
  </property>
</Properties>
</file>